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91" r:id="rId6"/>
    <p:sldId id="292" r:id="rId7"/>
    <p:sldId id="297" r:id="rId8"/>
    <p:sldId id="323" r:id="rId9"/>
    <p:sldId id="324" r:id="rId10"/>
    <p:sldId id="286" r:id="rId11"/>
    <p:sldId id="331" r:id="rId12"/>
    <p:sldId id="332" r:id="rId13"/>
    <p:sldId id="333" r:id="rId14"/>
    <p:sldId id="307" r:id="rId15"/>
    <p:sldId id="304" r:id="rId16"/>
    <p:sldId id="308" r:id="rId17"/>
    <p:sldId id="310" r:id="rId18"/>
    <p:sldId id="311" r:id="rId19"/>
    <p:sldId id="334" r:id="rId20"/>
    <p:sldId id="329" r:id="rId21"/>
    <p:sldId id="330" r:id="rId22"/>
    <p:sldId id="317" r:id="rId23"/>
    <p:sldId id="316" r:id="rId24"/>
    <p:sldId id="315" r:id="rId25"/>
    <p:sldId id="318" r:id="rId26"/>
    <p:sldId id="326" r:id="rId27"/>
    <p:sldId id="288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1E0F"/>
    <a:srgbClr val="5E9732"/>
    <a:srgbClr val="F3E8CA"/>
    <a:srgbClr val="1A68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93" autoAdjust="0"/>
  </p:normalViewPr>
  <p:slideViewPr>
    <p:cSldViewPr>
      <p:cViewPr varScale="1">
        <p:scale>
          <a:sx n="80" d="100"/>
          <a:sy n="80" d="100"/>
        </p:scale>
        <p:origin x="145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3024"/>
        <p:guide pos="230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\Risk%20Management\Internal\Presentations\2018\Southern%20Outlook%20Conference\Resources\FRED%20Loans%20to%20Finance%20Agriculture%20Delinquency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\Risk%20Management\Internal\Presentations\2018\Southern%20Outlook%20Conference\Resources\FRED%20Loans%20to%20Finance%20Agriculture%20Delinquency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\Risk%20Management\Internal\Presentations\2018\Southern%20Outlook%20Conference\Resources\FRED%20Loans%20to%20Finance%20Agriculture%20Delinquency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\Risk%20Management\Internal\Presentations\2018\Southern%20Outlook%20Conference\Resources\FRED%20Loans%20to%20Finance%20Agriculture%20Delinquency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 Mortgage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'DM2 Graphs'!$C$36</c:f>
              <c:strCache>
                <c:ptCount val="1"/>
                <c:pt idx="0">
                  <c:v>Farm Credit System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cat>
            <c:numRef>
              <c:f>'DM2 Graphs'!$B$37:$B$41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'DM2 Graphs'!$C$37:$C$41</c:f>
              <c:numCache>
                <c:formatCode>General</c:formatCode>
                <c:ptCount val="5"/>
                <c:pt idx="0">
                  <c:v>85250722</c:v>
                </c:pt>
                <c:pt idx="1">
                  <c:v>88797518</c:v>
                </c:pt>
                <c:pt idx="2">
                  <c:v>96662553</c:v>
                </c:pt>
                <c:pt idx="3">
                  <c:v>103749537</c:v>
                </c:pt>
                <c:pt idx="4">
                  <c:v>106236791.10000001</c:v>
                </c:pt>
              </c:numCache>
            </c:numRef>
          </c:val>
        </c:ser>
        <c:ser>
          <c:idx val="1"/>
          <c:order val="1"/>
          <c:tx>
            <c:strRef>
              <c:f>'DM2 Graphs'!$D$36</c:f>
              <c:strCache>
                <c:ptCount val="1"/>
                <c:pt idx="0">
                  <c:v>Commercial Banks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cat>
            <c:numRef>
              <c:f>'DM2 Graphs'!$B$37:$B$41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'DM2 Graphs'!$D$37:$D$41</c:f>
              <c:numCache>
                <c:formatCode>General</c:formatCode>
                <c:ptCount val="5"/>
                <c:pt idx="0">
                  <c:v>68903134</c:v>
                </c:pt>
                <c:pt idx="1">
                  <c:v>73254162</c:v>
                </c:pt>
                <c:pt idx="2">
                  <c:v>79163795</c:v>
                </c:pt>
                <c:pt idx="3">
                  <c:v>84417512</c:v>
                </c:pt>
                <c:pt idx="4">
                  <c:v>87350250.459999993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2574760"/>
        <c:axId val="142575152"/>
      </c:barChart>
      <c:catAx>
        <c:axId val="142574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42575152"/>
        <c:crosses val="autoZero"/>
        <c:auto val="1"/>
        <c:lblAlgn val="ctr"/>
        <c:lblOffset val="100"/>
        <c:noMultiLvlLbl val="0"/>
      </c:catAx>
      <c:valAx>
        <c:axId val="142575152"/>
        <c:scaling>
          <c:orientation val="minMax"/>
          <c:max val="20000000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4257476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0555555555555555E-2"/>
                <c:y val="0.3472222222222222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ysClr val="windowText" lastClr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r>
                    <a:rPr lang="en-US"/>
                    <a:t>Billions</a:t>
                  </a:r>
                </a:p>
              </c:rich>
            </c:tx>
            <c:spPr>
              <a:noFill/>
              <a:ln w="25400">
                <a:noFill/>
              </a:ln>
            </c:spPr>
          </c:dispUnitsLbl>
        </c:dispUnits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/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800" b="1">
          <a:solidFill>
            <a:sysClr val="windowText" lastClr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Non-Real</a:t>
            </a:r>
            <a:r>
              <a:rPr lang="en-US" baseline="0" dirty="0"/>
              <a:t> Estate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'DM2 Graphs'!$G$36</c:f>
              <c:strCache>
                <c:ptCount val="1"/>
                <c:pt idx="0">
                  <c:v>Farm Credit System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cat>
            <c:numRef>
              <c:f>'DM2 Graphs'!$F$37:$F$41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'DM2 Graphs'!$G$37:$G$41</c:f>
              <c:numCache>
                <c:formatCode>General</c:formatCode>
                <c:ptCount val="5"/>
                <c:pt idx="0">
                  <c:v>44015862</c:v>
                </c:pt>
                <c:pt idx="1">
                  <c:v>47887186</c:v>
                </c:pt>
                <c:pt idx="2">
                  <c:v>48283041</c:v>
                </c:pt>
                <c:pt idx="3">
                  <c:v>49376260</c:v>
                </c:pt>
                <c:pt idx="4">
                  <c:v>50674703.640000001</c:v>
                </c:pt>
              </c:numCache>
            </c:numRef>
          </c:val>
        </c:ser>
        <c:ser>
          <c:idx val="1"/>
          <c:order val="1"/>
          <c:tx>
            <c:strRef>
              <c:f>'DM2 Graphs'!$H$36</c:f>
              <c:strCache>
                <c:ptCount val="1"/>
                <c:pt idx="0">
                  <c:v>Commercial Banks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cat>
            <c:numRef>
              <c:f>'DM2 Graphs'!$F$37:$F$41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'DM2 Graphs'!$H$37:$H$41</c:f>
              <c:numCache>
                <c:formatCode>General</c:formatCode>
                <c:ptCount val="5"/>
                <c:pt idx="0">
                  <c:v>63720321</c:v>
                </c:pt>
                <c:pt idx="1">
                  <c:v>70737959</c:v>
                </c:pt>
                <c:pt idx="2">
                  <c:v>73177901</c:v>
                </c:pt>
                <c:pt idx="3">
                  <c:v>73233553</c:v>
                </c:pt>
                <c:pt idx="4">
                  <c:v>71540758.079999998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6121608"/>
        <c:axId val="146122000"/>
      </c:barChart>
      <c:catAx>
        <c:axId val="14612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46122000"/>
        <c:crosses val="autoZero"/>
        <c:auto val="1"/>
        <c:lblAlgn val="ctr"/>
        <c:lblOffset val="100"/>
        <c:noMultiLvlLbl val="0"/>
      </c:catAx>
      <c:valAx>
        <c:axId val="146122000"/>
        <c:scaling>
          <c:orientation val="minMax"/>
          <c:max val="20000000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4612160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0555555555555555E-2"/>
                <c:y val="0.3472222222222222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ysClr val="windowText" lastClr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r>
                    <a:rPr lang="en-US"/>
                    <a:t>Billions</a:t>
                  </a:r>
                </a:p>
              </c:rich>
            </c:tx>
            <c:spPr>
              <a:noFill/>
              <a:ln w="25400">
                <a:noFill/>
              </a:ln>
            </c:spPr>
          </c:dispUnitsLbl>
        </c:dispUnits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/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800" b="1">
          <a:solidFill>
            <a:sysClr val="windowText" lastClr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Working Capital / Gross Farm Income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'Working Capital Graphs'!$B$28:$H$28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2018F</c:v>
                </c:pt>
              </c:strCache>
            </c:strRef>
          </c:cat>
          <c:val>
            <c:numRef>
              <c:f>'Working Capital Graphs'!$B$34:$H$34</c:f>
              <c:numCache>
                <c:formatCode>0.00%</c:formatCode>
                <c:ptCount val="7"/>
                <c:pt idx="0">
                  <c:v>0.37586201234485178</c:v>
                </c:pt>
                <c:pt idx="1">
                  <c:v>0.22324700367686498</c:v>
                </c:pt>
                <c:pt idx="2">
                  <c:v>0.25571045526554281</c:v>
                </c:pt>
                <c:pt idx="3">
                  <c:v>0.19236358338956369</c:v>
                </c:pt>
                <c:pt idx="4">
                  <c:v>0.16349030819953853</c:v>
                </c:pt>
                <c:pt idx="5">
                  <c:v>0.17289602265869364</c:v>
                </c:pt>
                <c:pt idx="6">
                  <c:v>0.1233155140297014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122784"/>
        <c:axId val="219779080"/>
      </c:lineChart>
      <c:catAx>
        <c:axId val="14612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219779080"/>
        <c:crosses val="autoZero"/>
        <c:auto val="1"/>
        <c:lblAlgn val="ctr"/>
        <c:lblOffset val="100"/>
        <c:noMultiLvlLbl val="0"/>
      </c:catAx>
      <c:valAx>
        <c:axId val="219779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46122784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800" b="1">
          <a:solidFill>
            <a:sysClr val="windowText" lastClr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Working Capital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'Working Capital Graphs'!$B$28:$H$28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2018F</c:v>
                </c:pt>
              </c:strCache>
            </c:strRef>
          </c:cat>
          <c:val>
            <c:numRef>
              <c:f>'Working Capital Graphs'!$B$29:$H$29</c:f>
              <c:numCache>
                <c:formatCode>0.0</c:formatCode>
                <c:ptCount val="7"/>
                <c:pt idx="0">
                  <c:v>165.063467</c:v>
                </c:pt>
                <c:pt idx="1">
                  <c:v>105.553748</c:v>
                </c:pt>
                <c:pt idx="2">
                  <c:v>121.039682</c:v>
                </c:pt>
                <c:pt idx="3">
                  <c:v>82.657129999999995</c:v>
                </c:pt>
                <c:pt idx="4">
                  <c:v>65.197168000000005</c:v>
                </c:pt>
                <c:pt idx="5">
                  <c:v>72.277328999999995</c:v>
                </c:pt>
                <c:pt idx="6">
                  <c:v>52.045748000000003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779864"/>
        <c:axId val="219780256"/>
      </c:lineChart>
      <c:catAx>
        <c:axId val="21977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219780256"/>
        <c:crosses val="autoZero"/>
        <c:auto val="1"/>
        <c:lblAlgn val="ctr"/>
        <c:lblOffset val="100"/>
        <c:noMultiLvlLbl val="0"/>
      </c:catAx>
      <c:valAx>
        <c:axId val="21978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US" dirty="0"/>
                  <a:t>Billions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&quot;$&quot;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219779864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800" b="1">
          <a:solidFill>
            <a:sysClr val="windowText" lastClr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000" baseline="0" dirty="0" smtClean="0"/>
              <a:t>10yr Rates (10yr Trend)</a:t>
            </a:r>
            <a:endParaRPr lang="en-US" sz="1000" baseline="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10Yr Treas</c:v>
                </c:pt>
              </c:strCache>
            </c:strRef>
          </c:tx>
          <c:marker>
            <c:symbol val="none"/>
          </c:marker>
          <c:cat>
            <c:numRef>
              <c:f>Sheet1!$A$12:$A$2843</c:f>
              <c:numCache>
                <c:formatCode>m/d/yyyy</c:formatCode>
                <c:ptCount val="2832"/>
                <c:pt idx="0">
                  <c:v>43353</c:v>
                </c:pt>
                <c:pt idx="1">
                  <c:v>43352</c:v>
                </c:pt>
                <c:pt idx="2">
                  <c:v>43351</c:v>
                </c:pt>
                <c:pt idx="3">
                  <c:v>43350</c:v>
                </c:pt>
                <c:pt idx="4">
                  <c:v>43349</c:v>
                </c:pt>
                <c:pt idx="5">
                  <c:v>43348</c:v>
                </c:pt>
                <c:pt idx="6">
                  <c:v>43347</c:v>
                </c:pt>
                <c:pt idx="7">
                  <c:v>43346</c:v>
                </c:pt>
                <c:pt idx="8">
                  <c:v>43345</c:v>
                </c:pt>
                <c:pt idx="9">
                  <c:v>43344</c:v>
                </c:pt>
                <c:pt idx="10">
                  <c:v>43343</c:v>
                </c:pt>
                <c:pt idx="11">
                  <c:v>43342</c:v>
                </c:pt>
                <c:pt idx="12">
                  <c:v>43341</c:v>
                </c:pt>
                <c:pt idx="13">
                  <c:v>43340</c:v>
                </c:pt>
                <c:pt idx="14">
                  <c:v>43339</c:v>
                </c:pt>
                <c:pt idx="15">
                  <c:v>43338</c:v>
                </c:pt>
                <c:pt idx="16">
                  <c:v>43337</c:v>
                </c:pt>
                <c:pt idx="17">
                  <c:v>43336</c:v>
                </c:pt>
                <c:pt idx="18">
                  <c:v>43335</c:v>
                </c:pt>
                <c:pt idx="19">
                  <c:v>43334</c:v>
                </c:pt>
                <c:pt idx="20">
                  <c:v>43333</c:v>
                </c:pt>
                <c:pt idx="21">
                  <c:v>43332</c:v>
                </c:pt>
                <c:pt idx="22">
                  <c:v>43331</c:v>
                </c:pt>
                <c:pt idx="23">
                  <c:v>43330</c:v>
                </c:pt>
                <c:pt idx="24">
                  <c:v>43329</c:v>
                </c:pt>
                <c:pt idx="25">
                  <c:v>43328</c:v>
                </c:pt>
                <c:pt idx="26">
                  <c:v>43327</c:v>
                </c:pt>
                <c:pt idx="27">
                  <c:v>43326</c:v>
                </c:pt>
                <c:pt idx="28">
                  <c:v>43325</c:v>
                </c:pt>
                <c:pt idx="29">
                  <c:v>43324</c:v>
                </c:pt>
                <c:pt idx="30">
                  <c:v>43323</c:v>
                </c:pt>
                <c:pt idx="31">
                  <c:v>43322</c:v>
                </c:pt>
                <c:pt idx="32">
                  <c:v>43321</c:v>
                </c:pt>
                <c:pt idx="33">
                  <c:v>43320</c:v>
                </c:pt>
                <c:pt idx="34">
                  <c:v>43319</c:v>
                </c:pt>
                <c:pt idx="35">
                  <c:v>43318</c:v>
                </c:pt>
                <c:pt idx="36">
                  <c:v>43317</c:v>
                </c:pt>
                <c:pt idx="37">
                  <c:v>43316</c:v>
                </c:pt>
                <c:pt idx="38">
                  <c:v>43315</c:v>
                </c:pt>
                <c:pt idx="39">
                  <c:v>43314</c:v>
                </c:pt>
                <c:pt idx="40">
                  <c:v>43313</c:v>
                </c:pt>
                <c:pt idx="41">
                  <c:v>43312</c:v>
                </c:pt>
                <c:pt idx="42">
                  <c:v>43311</c:v>
                </c:pt>
                <c:pt idx="43">
                  <c:v>43310</c:v>
                </c:pt>
                <c:pt idx="44">
                  <c:v>43309</c:v>
                </c:pt>
                <c:pt idx="45">
                  <c:v>43308</c:v>
                </c:pt>
                <c:pt idx="46">
                  <c:v>43307</c:v>
                </c:pt>
                <c:pt idx="47">
                  <c:v>43306</c:v>
                </c:pt>
                <c:pt idx="48">
                  <c:v>43305</c:v>
                </c:pt>
                <c:pt idx="49">
                  <c:v>43304</c:v>
                </c:pt>
                <c:pt idx="50">
                  <c:v>43303</c:v>
                </c:pt>
                <c:pt idx="51">
                  <c:v>43302</c:v>
                </c:pt>
                <c:pt idx="52">
                  <c:v>43301</c:v>
                </c:pt>
                <c:pt idx="53">
                  <c:v>43300</c:v>
                </c:pt>
                <c:pt idx="54">
                  <c:v>43299</c:v>
                </c:pt>
                <c:pt idx="55">
                  <c:v>43298</c:v>
                </c:pt>
                <c:pt idx="56">
                  <c:v>43297</c:v>
                </c:pt>
                <c:pt idx="57">
                  <c:v>43296</c:v>
                </c:pt>
                <c:pt idx="58">
                  <c:v>43295</c:v>
                </c:pt>
                <c:pt idx="59">
                  <c:v>43294</c:v>
                </c:pt>
                <c:pt idx="60">
                  <c:v>43293</c:v>
                </c:pt>
                <c:pt idx="61">
                  <c:v>43292</c:v>
                </c:pt>
                <c:pt idx="62">
                  <c:v>43291</c:v>
                </c:pt>
                <c:pt idx="63">
                  <c:v>43290</c:v>
                </c:pt>
                <c:pt idx="64">
                  <c:v>43289</c:v>
                </c:pt>
                <c:pt idx="65">
                  <c:v>43288</c:v>
                </c:pt>
                <c:pt idx="66">
                  <c:v>43287</c:v>
                </c:pt>
                <c:pt idx="67">
                  <c:v>43286</c:v>
                </c:pt>
                <c:pt idx="68">
                  <c:v>43285</c:v>
                </c:pt>
                <c:pt idx="69">
                  <c:v>43284</c:v>
                </c:pt>
                <c:pt idx="70">
                  <c:v>43283</c:v>
                </c:pt>
                <c:pt idx="71">
                  <c:v>43282</c:v>
                </c:pt>
                <c:pt idx="72">
                  <c:v>43281</c:v>
                </c:pt>
                <c:pt idx="73">
                  <c:v>43280</c:v>
                </c:pt>
                <c:pt idx="74">
                  <c:v>43279</c:v>
                </c:pt>
                <c:pt idx="75">
                  <c:v>43278</c:v>
                </c:pt>
                <c:pt idx="76">
                  <c:v>43277</c:v>
                </c:pt>
                <c:pt idx="77">
                  <c:v>43276</c:v>
                </c:pt>
                <c:pt idx="78">
                  <c:v>43275</c:v>
                </c:pt>
                <c:pt idx="79">
                  <c:v>43274</c:v>
                </c:pt>
                <c:pt idx="80">
                  <c:v>43273</c:v>
                </c:pt>
                <c:pt idx="81">
                  <c:v>43272</c:v>
                </c:pt>
                <c:pt idx="82">
                  <c:v>43271</c:v>
                </c:pt>
                <c:pt idx="83">
                  <c:v>43270</c:v>
                </c:pt>
                <c:pt idx="84">
                  <c:v>43269</c:v>
                </c:pt>
                <c:pt idx="85">
                  <c:v>43268</c:v>
                </c:pt>
                <c:pt idx="86">
                  <c:v>43267</c:v>
                </c:pt>
                <c:pt idx="87">
                  <c:v>43266</c:v>
                </c:pt>
                <c:pt idx="88">
                  <c:v>43265</c:v>
                </c:pt>
                <c:pt idx="89">
                  <c:v>43264</c:v>
                </c:pt>
                <c:pt idx="90">
                  <c:v>43263</c:v>
                </c:pt>
                <c:pt idx="91">
                  <c:v>43262</c:v>
                </c:pt>
                <c:pt idx="92">
                  <c:v>43261</c:v>
                </c:pt>
                <c:pt idx="93">
                  <c:v>43260</c:v>
                </c:pt>
                <c:pt idx="94">
                  <c:v>43259</c:v>
                </c:pt>
                <c:pt idx="95">
                  <c:v>43258</c:v>
                </c:pt>
                <c:pt idx="96">
                  <c:v>43257</c:v>
                </c:pt>
                <c:pt idx="97">
                  <c:v>43256</c:v>
                </c:pt>
                <c:pt idx="98">
                  <c:v>43255</c:v>
                </c:pt>
                <c:pt idx="99">
                  <c:v>43254</c:v>
                </c:pt>
                <c:pt idx="100">
                  <c:v>43253</c:v>
                </c:pt>
                <c:pt idx="101">
                  <c:v>43252</c:v>
                </c:pt>
                <c:pt idx="102">
                  <c:v>43251</c:v>
                </c:pt>
                <c:pt idx="103">
                  <c:v>43250</c:v>
                </c:pt>
                <c:pt idx="104">
                  <c:v>43249</c:v>
                </c:pt>
                <c:pt idx="105">
                  <c:v>43248</c:v>
                </c:pt>
                <c:pt idx="106">
                  <c:v>43247</c:v>
                </c:pt>
                <c:pt idx="107">
                  <c:v>43246</c:v>
                </c:pt>
                <c:pt idx="108">
                  <c:v>43245</c:v>
                </c:pt>
                <c:pt idx="109">
                  <c:v>43244</c:v>
                </c:pt>
                <c:pt idx="110">
                  <c:v>43243</c:v>
                </c:pt>
                <c:pt idx="111">
                  <c:v>43242</c:v>
                </c:pt>
                <c:pt idx="112">
                  <c:v>43241</c:v>
                </c:pt>
                <c:pt idx="113">
                  <c:v>43240</c:v>
                </c:pt>
                <c:pt idx="114">
                  <c:v>43239</c:v>
                </c:pt>
                <c:pt idx="115">
                  <c:v>43238</c:v>
                </c:pt>
                <c:pt idx="116">
                  <c:v>43237</c:v>
                </c:pt>
                <c:pt idx="117">
                  <c:v>43236</c:v>
                </c:pt>
                <c:pt idx="118">
                  <c:v>43235</c:v>
                </c:pt>
                <c:pt idx="119">
                  <c:v>43234</c:v>
                </c:pt>
                <c:pt idx="120">
                  <c:v>43233</c:v>
                </c:pt>
                <c:pt idx="121">
                  <c:v>43232</c:v>
                </c:pt>
                <c:pt idx="122">
                  <c:v>43231</c:v>
                </c:pt>
                <c:pt idx="123">
                  <c:v>43230</c:v>
                </c:pt>
                <c:pt idx="124">
                  <c:v>43229</c:v>
                </c:pt>
                <c:pt idx="125">
                  <c:v>43228</c:v>
                </c:pt>
                <c:pt idx="126">
                  <c:v>43227</c:v>
                </c:pt>
                <c:pt idx="127">
                  <c:v>43226</c:v>
                </c:pt>
                <c:pt idx="128">
                  <c:v>43225</c:v>
                </c:pt>
                <c:pt idx="129">
                  <c:v>43224</c:v>
                </c:pt>
                <c:pt idx="130">
                  <c:v>43223</c:v>
                </c:pt>
                <c:pt idx="131">
                  <c:v>43222</c:v>
                </c:pt>
                <c:pt idx="132">
                  <c:v>43221</c:v>
                </c:pt>
                <c:pt idx="133">
                  <c:v>43220</c:v>
                </c:pt>
                <c:pt idx="134">
                  <c:v>43219</c:v>
                </c:pt>
                <c:pt idx="135">
                  <c:v>43218</c:v>
                </c:pt>
                <c:pt idx="136">
                  <c:v>43217</c:v>
                </c:pt>
                <c:pt idx="137">
                  <c:v>43216</c:v>
                </c:pt>
                <c:pt idx="138">
                  <c:v>43215</c:v>
                </c:pt>
                <c:pt idx="139">
                  <c:v>43214</c:v>
                </c:pt>
                <c:pt idx="140">
                  <c:v>43213</c:v>
                </c:pt>
                <c:pt idx="141">
                  <c:v>43212</c:v>
                </c:pt>
                <c:pt idx="142">
                  <c:v>43211</c:v>
                </c:pt>
                <c:pt idx="143">
                  <c:v>43210</c:v>
                </c:pt>
                <c:pt idx="144">
                  <c:v>43209</c:v>
                </c:pt>
                <c:pt idx="145">
                  <c:v>43208</c:v>
                </c:pt>
                <c:pt idx="146">
                  <c:v>43207</c:v>
                </c:pt>
                <c:pt idx="147">
                  <c:v>43206</c:v>
                </c:pt>
                <c:pt idx="148">
                  <c:v>43205</c:v>
                </c:pt>
                <c:pt idx="149">
                  <c:v>43204</c:v>
                </c:pt>
                <c:pt idx="150">
                  <c:v>43203</c:v>
                </c:pt>
                <c:pt idx="151">
                  <c:v>43202</c:v>
                </c:pt>
                <c:pt idx="152">
                  <c:v>43201</c:v>
                </c:pt>
                <c:pt idx="153">
                  <c:v>43200</c:v>
                </c:pt>
                <c:pt idx="154">
                  <c:v>43199</c:v>
                </c:pt>
                <c:pt idx="155">
                  <c:v>43198</c:v>
                </c:pt>
                <c:pt idx="156">
                  <c:v>43197</c:v>
                </c:pt>
                <c:pt idx="157">
                  <c:v>43196</c:v>
                </c:pt>
                <c:pt idx="158">
                  <c:v>43195</c:v>
                </c:pt>
                <c:pt idx="159">
                  <c:v>43194</c:v>
                </c:pt>
                <c:pt idx="160">
                  <c:v>43193</c:v>
                </c:pt>
                <c:pt idx="161">
                  <c:v>43192</c:v>
                </c:pt>
                <c:pt idx="162">
                  <c:v>43191</c:v>
                </c:pt>
                <c:pt idx="163">
                  <c:v>43190</c:v>
                </c:pt>
                <c:pt idx="164">
                  <c:v>43189</c:v>
                </c:pt>
                <c:pt idx="165">
                  <c:v>43188</c:v>
                </c:pt>
                <c:pt idx="166">
                  <c:v>43187</c:v>
                </c:pt>
                <c:pt idx="167">
                  <c:v>43186</c:v>
                </c:pt>
                <c:pt idx="168">
                  <c:v>43185</c:v>
                </c:pt>
                <c:pt idx="169">
                  <c:v>43184</c:v>
                </c:pt>
                <c:pt idx="170">
                  <c:v>43183</c:v>
                </c:pt>
                <c:pt idx="171">
                  <c:v>43182</c:v>
                </c:pt>
                <c:pt idx="172">
                  <c:v>43181</c:v>
                </c:pt>
                <c:pt idx="173">
                  <c:v>43180</c:v>
                </c:pt>
                <c:pt idx="174">
                  <c:v>43179</c:v>
                </c:pt>
                <c:pt idx="175">
                  <c:v>43178</c:v>
                </c:pt>
                <c:pt idx="176">
                  <c:v>43177</c:v>
                </c:pt>
                <c:pt idx="177">
                  <c:v>43176</c:v>
                </c:pt>
                <c:pt idx="178">
                  <c:v>43175</c:v>
                </c:pt>
                <c:pt idx="179">
                  <c:v>43174</c:v>
                </c:pt>
                <c:pt idx="180">
                  <c:v>43173</c:v>
                </c:pt>
                <c:pt idx="181">
                  <c:v>43172</c:v>
                </c:pt>
                <c:pt idx="182">
                  <c:v>43171</c:v>
                </c:pt>
                <c:pt idx="183">
                  <c:v>43170</c:v>
                </c:pt>
                <c:pt idx="184">
                  <c:v>43169</c:v>
                </c:pt>
                <c:pt idx="185">
                  <c:v>43168</c:v>
                </c:pt>
                <c:pt idx="186">
                  <c:v>43167</c:v>
                </c:pt>
                <c:pt idx="187">
                  <c:v>43166</c:v>
                </c:pt>
                <c:pt idx="188">
                  <c:v>43165</c:v>
                </c:pt>
                <c:pt idx="189">
                  <c:v>43164</c:v>
                </c:pt>
                <c:pt idx="190">
                  <c:v>43163</c:v>
                </c:pt>
                <c:pt idx="191">
                  <c:v>43162</c:v>
                </c:pt>
                <c:pt idx="192">
                  <c:v>43161</c:v>
                </c:pt>
                <c:pt idx="193">
                  <c:v>43160</c:v>
                </c:pt>
                <c:pt idx="194">
                  <c:v>43159</c:v>
                </c:pt>
                <c:pt idx="195">
                  <c:v>43158</c:v>
                </c:pt>
                <c:pt idx="196">
                  <c:v>43157</c:v>
                </c:pt>
                <c:pt idx="197">
                  <c:v>43156</c:v>
                </c:pt>
                <c:pt idx="198">
                  <c:v>43155</c:v>
                </c:pt>
                <c:pt idx="199">
                  <c:v>43154</c:v>
                </c:pt>
                <c:pt idx="200">
                  <c:v>43153</c:v>
                </c:pt>
                <c:pt idx="201">
                  <c:v>43152</c:v>
                </c:pt>
                <c:pt idx="202">
                  <c:v>43151</c:v>
                </c:pt>
                <c:pt idx="203">
                  <c:v>43150</c:v>
                </c:pt>
                <c:pt idx="204">
                  <c:v>43149</c:v>
                </c:pt>
                <c:pt idx="205">
                  <c:v>43148</c:v>
                </c:pt>
                <c:pt idx="206">
                  <c:v>43147</c:v>
                </c:pt>
                <c:pt idx="207">
                  <c:v>43146</c:v>
                </c:pt>
                <c:pt idx="208">
                  <c:v>43145</c:v>
                </c:pt>
                <c:pt idx="209">
                  <c:v>43144</c:v>
                </c:pt>
                <c:pt idx="210">
                  <c:v>43143</c:v>
                </c:pt>
                <c:pt idx="211">
                  <c:v>43142</c:v>
                </c:pt>
                <c:pt idx="212">
                  <c:v>43141</c:v>
                </c:pt>
                <c:pt idx="213">
                  <c:v>43140</c:v>
                </c:pt>
                <c:pt idx="214">
                  <c:v>43139</c:v>
                </c:pt>
                <c:pt idx="215">
                  <c:v>43138</c:v>
                </c:pt>
                <c:pt idx="216">
                  <c:v>43137</c:v>
                </c:pt>
                <c:pt idx="217">
                  <c:v>43136</c:v>
                </c:pt>
                <c:pt idx="218">
                  <c:v>43135</c:v>
                </c:pt>
                <c:pt idx="219">
                  <c:v>43134</c:v>
                </c:pt>
                <c:pt idx="220">
                  <c:v>43133</c:v>
                </c:pt>
                <c:pt idx="221">
                  <c:v>43132</c:v>
                </c:pt>
                <c:pt idx="222">
                  <c:v>43131</c:v>
                </c:pt>
                <c:pt idx="223">
                  <c:v>43130</c:v>
                </c:pt>
                <c:pt idx="224">
                  <c:v>43129</c:v>
                </c:pt>
                <c:pt idx="225">
                  <c:v>43128</c:v>
                </c:pt>
                <c:pt idx="226">
                  <c:v>43127</c:v>
                </c:pt>
                <c:pt idx="227">
                  <c:v>43126</c:v>
                </c:pt>
                <c:pt idx="228">
                  <c:v>43125</c:v>
                </c:pt>
                <c:pt idx="229">
                  <c:v>43124</c:v>
                </c:pt>
                <c:pt idx="230">
                  <c:v>43123</c:v>
                </c:pt>
                <c:pt idx="231">
                  <c:v>43122</c:v>
                </c:pt>
                <c:pt idx="232">
                  <c:v>43121</c:v>
                </c:pt>
                <c:pt idx="233">
                  <c:v>43120</c:v>
                </c:pt>
                <c:pt idx="234">
                  <c:v>43119</c:v>
                </c:pt>
                <c:pt idx="235">
                  <c:v>43118</c:v>
                </c:pt>
                <c:pt idx="236">
                  <c:v>43117</c:v>
                </c:pt>
                <c:pt idx="237">
                  <c:v>43116</c:v>
                </c:pt>
                <c:pt idx="238">
                  <c:v>43115</c:v>
                </c:pt>
                <c:pt idx="239">
                  <c:v>43114</c:v>
                </c:pt>
                <c:pt idx="240">
                  <c:v>43113</c:v>
                </c:pt>
                <c:pt idx="241">
                  <c:v>43112</c:v>
                </c:pt>
                <c:pt idx="242">
                  <c:v>43111</c:v>
                </c:pt>
                <c:pt idx="243">
                  <c:v>43110</c:v>
                </c:pt>
                <c:pt idx="244">
                  <c:v>43109</c:v>
                </c:pt>
                <c:pt idx="245">
                  <c:v>43108</c:v>
                </c:pt>
                <c:pt idx="246">
                  <c:v>43107</c:v>
                </c:pt>
                <c:pt idx="247">
                  <c:v>43106</c:v>
                </c:pt>
                <c:pt idx="248">
                  <c:v>43105</c:v>
                </c:pt>
                <c:pt idx="249">
                  <c:v>43104</c:v>
                </c:pt>
                <c:pt idx="250">
                  <c:v>43103</c:v>
                </c:pt>
                <c:pt idx="251">
                  <c:v>43102</c:v>
                </c:pt>
                <c:pt idx="252">
                  <c:v>43101</c:v>
                </c:pt>
                <c:pt idx="253">
                  <c:v>43100</c:v>
                </c:pt>
                <c:pt idx="254">
                  <c:v>43099</c:v>
                </c:pt>
                <c:pt idx="255">
                  <c:v>43098</c:v>
                </c:pt>
                <c:pt idx="256">
                  <c:v>43097</c:v>
                </c:pt>
                <c:pt idx="257">
                  <c:v>43096</c:v>
                </c:pt>
                <c:pt idx="258">
                  <c:v>43095</c:v>
                </c:pt>
                <c:pt idx="259">
                  <c:v>43094</c:v>
                </c:pt>
                <c:pt idx="260">
                  <c:v>43093</c:v>
                </c:pt>
                <c:pt idx="261">
                  <c:v>43092</c:v>
                </c:pt>
                <c:pt idx="262">
                  <c:v>43091</c:v>
                </c:pt>
                <c:pt idx="263">
                  <c:v>43090</c:v>
                </c:pt>
                <c:pt idx="264">
                  <c:v>43089</c:v>
                </c:pt>
                <c:pt idx="265">
                  <c:v>43088</c:v>
                </c:pt>
                <c:pt idx="266">
                  <c:v>43087</c:v>
                </c:pt>
                <c:pt idx="267">
                  <c:v>43086</c:v>
                </c:pt>
                <c:pt idx="268">
                  <c:v>43085</c:v>
                </c:pt>
                <c:pt idx="269">
                  <c:v>43084</c:v>
                </c:pt>
                <c:pt idx="270">
                  <c:v>43083</c:v>
                </c:pt>
                <c:pt idx="271">
                  <c:v>43082</c:v>
                </c:pt>
                <c:pt idx="272">
                  <c:v>43081</c:v>
                </c:pt>
                <c:pt idx="273">
                  <c:v>43080</c:v>
                </c:pt>
                <c:pt idx="274">
                  <c:v>43079</c:v>
                </c:pt>
                <c:pt idx="275">
                  <c:v>43078</c:v>
                </c:pt>
                <c:pt idx="276">
                  <c:v>43077</c:v>
                </c:pt>
                <c:pt idx="277">
                  <c:v>43076</c:v>
                </c:pt>
                <c:pt idx="278">
                  <c:v>43075</c:v>
                </c:pt>
                <c:pt idx="279">
                  <c:v>43074</c:v>
                </c:pt>
                <c:pt idx="280">
                  <c:v>43073</c:v>
                </c:pt>
                <c:pt idx="281">
                  <c:v>43072</c:v>
                </c:pt>
                <c:pt idx="282">
                  <c:v>43071</c:v>
                </c:pt>
                <c:pt idx="283">
                  <c:v>43070</c:v>
                </c:pt>
                <c:pt idx="284">
                  <c:v>43069</c:v>
                </c:pt>
                <c:pt idx="285">
                  <c:v>43068</c:v>
                </c:pt>
                <c:pt idx="286">
                  <c:v>43067</c:v>
                </c:pt>
                <c:pt idx="287">
                  <c:v>43066</c:v>
                </c:pt>
                <c:pt idx="288">
                  <c:v>43065</c:v>
                </c:pt>
                <c:pt idx="289">
                  <c:v>43064</c:v>
                </c:pt>
                <c:pt idx="290">
                  <c:v>43063</c:v>
                </c:pt>
                <c:pt idx="291">
                  <c:v>43062</c:v>
                </c:pt>
                <c:pt idx="292">
                  <c:v>43061</c:v>
                </c:pt>
                <c:pt idx="293">
                  <c:v>43060</c:v>
                </c:pt>
                <c:pt idx="294">
                  <c:v>43059</c:v>
                </c:pt>
                <c:pt idx="295">
                  <c:v>43058</c:v>
                </c:pt>
                <c:pt idx="296">
                  <c:v>43057</c:v>
                </c:pt>
                <c:pt idx="297">
                  <c:v>43056</c:v>
                </c:pt>
                <c:pt idx="298">
                  <c:v>43055</c:v>
                </c:pt>
                <c:pt idx="299">
                  <c:v>43054</c:v>
                </c:pt>
                <c:pt idx="300">
                  <c:v>43053</c:v>
                </c:pt>
                <c:pt idx="301">
                  <c:v>43052</c:v>
                </c:pt>
                <c:pt idx="302">
                  <c:v>43051</c:v>
                </c:pt>
                <c:pt idx="303">
                  <c:v>43050</c:v>
                </c:pt>
                <c:pt idx="304">
                  <c:v>43049</c:v>
                </c:pt>
                <c:pt idx="305">
                  <c:v>43048</c:v>
                </c:pt>
                <c:pt idx="306">
                  <c:v>43047</c:v>
                </c:pt>
                <c:pt idx="307">
                  <c:v>43046</c:v>
                </c:pt>
                <c:pt idx="308">
                  <c:v>43045</c:v>
                </c:pt>
                <c:pt idx="309">
                  <c:v>43044</c:v>
                </c:pt>
                <c:pt idx="310">
                  <c:v>43043</c:v>
                </c:pt>
                <c:pt idx="311">
                  <c:v>43042</c:v>
                </c:pt>
                <c:pt idx="312">
                  <c:v>43041</c:v>
                </c:pt>
                <c:pt idx="313">
                  <c:v>43040</c:v>
                </c:pt>
                <c:pt idx="314">
                  <c:v>43039</c:v>
                </c:pt>
                <c:pt idx="315">
                  <c:v>43038</c:v>
                </c:pt>
                <c:pt idx="316">
                  <c:v>43037</c:v>
                </c:pt>
                <c:pt idx="317">
                  <c:v>43036</c:v>
                </c:pt>
                <c:pt idx="318">
                  <c:v>43035</c:v>
                </c:pt>
                <c:pt idx="319">
                  <c:v>43034</c:v>
                </c:pt>
                <c:pt idx="320">
                  <c:v>43033</c:v>
                </c:pt>
                <c:pt idx="321">
                  <c:v>43032</c:v>
                </c:pt>
                <c:pt idx="322">
                  <c:v>43031</c:v>
                </c:pt>
                <c:pt idx="323">
                  <c:v>43030</c:v>
                </c:pt>
                <c:pt idx="324">
                  <c:v>43029</c:v>
                </c:pt>
                <c:pt idx="325">
                  <c:v>43028</c:v>
                </c:pt>
                <c:pt idx="326">
                  <c:v>43027</c:v>
                </c:pt>
                <c:pt idx="327">
                  <c:v>43026</c:v>
                </c:pt>
                <c:pt idx="328">
                  <c:v>43025</c:v>
                </c:pt>
                <c:pt idx="329">
                  <c:v>43024</c:v>
                </c:pt>
                <c:pt idx="330">
                  <c:v>43023</c:v>
                </c:pt>
                <c:pt idx="331">
                  <c:v>43022</c:v>
                </c:pt>
                <c:pt idx="332">
                  <c:v>43021</c:v>
                </c:pt>
                <c:pt idx="333">
                  <c:v>43020</c:v>
                </c:pt>
                <c:pt idx="334">
                  <c:v>43019</c:v>
                </c:pt>
                <c:pt idx="335">
                  <c:v>43018</c:v>
                </c:pt>
                <c:pt idx="336">
                  <c:v>43017</c:v>
                </c:pt>
                <c:pt idx="337">
                  <c:v>43016</c:v>
                </c:pt>
                <c:pt idx="338">
                  <c:v>43015</c:v>
                </c:pt>
                <c:pt idx="339">
                  <c:v>43014</c:v>
                </c:pt>
                <c:pt idx="340">
                  <c:v>43013</c:v>
                </c:pt>
                <c:pt idx="341">
                  <c:v>43012</c:v>
                </c:pt>
                <c:pt idx="342">
                  <c:v>43011</c:v>
                </c:pt>
                <c:pt idx="343">
                  <c:v>43010</c:v>
                </c:pt>
                <c:pt idx="344">
                  <c:v>43009</c:v>
                </c:pt>
                <c:pt idx="345">
                  <c:v>43008</c:v>
                </c:pt>
                <c:pt idx="346">
                  <c:v>43007</c:v>
                </c:pt>
                <c:pt idx="347">
                  <c:v>43006</c:v>
                </c:pt>
                <c:pt idx="348">
                  <c:v>43005</c:v>
                </c:pt>
                <c:pt idx="349">
                  <c:v>43004</c:v>
                </c:pt>
                <c:pt idx="350">
                  <c:v>43003</c:v>
                </c:pt>
                <c:pt idx="351">
                  <c:v>43002</c:v>
                </c:pt>
                <c:pt idx="352">
                  <c:v>43001</c:v>
                </c:pt>
                <c:pt idx="353">
                  <c:v>43000</c:v>
                </c:pt>
                <c:pt idx="354">
                  <c:v>42999</c:v>
                </c:pt>
                <c:pt idx="355">
                  <c:v>42998</c:v>
                </c:pt>
                <c:pt idx="356">
                  <c:v>42997</c:v>
                </c:pt>
                <c:pt idx="357">
                  <c:v>42996</c:v>
                </c:pt>
                <c:pt idx="358">
                  <c:v>42995</c:v>
                </c:pt>
                <c:pt idx="359">
                  <c:v>42994</c:v>
                </c:pt>
                <c:pt idx="360">
                  <c:v>42993</c:v>
                </c:pt>
                <c:pt idx="361">
                  <c:v>42992</c:v>
                </c:pt>
                <c:pt idx="362">
                  <c:v>42991</c:v>
                </c:pt>
                <c:pt idx="363">
                  <c:v>42990</c:v>
                </c:pt>
                <c:pt idx="364">
                  <c:v>42989</c:v>
                </c:pt>
                <c:pt idx="365">
                  <c:v>42988</c:v>
                </c:pt>
                <c:pt idx="366">
                  <c:v>42987</c:v>
                </c:pt>
                <c:pt idx="367">
                  <c:v>42986</c:v>
                </c:pt>
                <c:pt idx="368">
                  <c:v>42985</c:v>
                </c:pt>
                <c:pt idx="369">
                  <c:v>42984</c:v>
                </c:pt>
                <c:pt idx="370">
                  <c:v>42983</c:v>
                </c:pt>
                <c:pt idx="371">
                  <c:v>42982</c:v>
                </c:pt>
                <c:pt idx="372">
                  <c:v>42981</c:v>
                </c:pt>
                <c:pt idx="373">
                  <c:v>42980</c:v>
                </c:pt>
                <c:pt idx="374">
                  <c:v>42979</c:v>
                </c:pt>
                <c:pt idx="375">
                  <c:v>42978</c:v>
                </c:pt>
                <c:pt idx="376">
                  <c:v>42977</c:v>
                </c:pt>
                <c:pt idx="377">
                  <c:v>42976</c:v>
                </c:pt>
                <c:pt idx="378">
                  <c:v>42975</c:v>
                </c:pt>
                <c:pt idx="379">
                  <c:v>42974</c:v>
                </c:pt>
                <c:pt idx="380">
                  <c:v>42973</c:v>
                </c:pt>
                <c:pt idx="381">
                  <c:v>42972</c:v>
                </c:pt>
                <c:pt idx="382">
                  <c:v>42971</c:v>
                </c:pt>
                <c:pt idx="383">
                  <c:v>42970</c:v>
                </c:pt>
                <c:pt idx="384">
                  <c:v>42969</c:v>
                </c:pt>
                <c:pt idx="385">
                  <c:v>42968</c:v>
                </c:pt>
                <c:pt idx="386">
                  <c:v>42967</c:v>
                </c:pt>
                <c:pt idx="387">
                  <c:v>42966</c:v>
                </c:pt>
                <c:pt idx="388">
                  <c:v>42965</c:v>
                </c:pt>
                <c:pt idx="389">
                  <c:v>42964</c:v>
                </c:pt>
                <c:pt idx="390">
                  <c:v>42963</c:v>
                </c:pt>
                <c:pt idx="391">
                  <c:v>42962</c:v>
                </c:pt>
                <c:pt idx="392">
                  <c:v>42961</c:v>
                </c:pt>
                <c:pt idx="393">
                  <c:v>42960</c:v>
                </c:pt>
                <c:pt idx="394">
                  <c:v>42959</c:v>
                </c:pt>
                <c:pt idx="395">
                  <c:v>42958</c:v>
                </c:pt>
                <c:pt idx="396">
                  <c:v>42957</c:v>
                </c:pt>
                <c:pt idx="397">
                  <c:v>42956</c:v>
                </c:pt>
                <c:pt idx="398">
                  <c:v>42955</c:v>
                </c:pt>
                <c:pt idx="399">
                  <c:v>42954</c:v>
                </c:pt>
                <c:pt idx="400">
                  <c:v>42953</c:v>
                </c:pt>
                <c:pt idx="401">
                  <c:v>42952</c:v>
                </c:pt>
                <c:pt idx="402">
                  <c:v>42951</c:v>
                </c:pt>
                <c:pt idx="403">
                  <c:v>42950</c:v>
                </c:pt>
                <c:pt idx="404">
                  <c:v>42949</c:v>
                </c:pt>
                <c:pt idx="405">
                  <c:v>42948</c:v>
                </c:pt>
                <c:pt idx="406">
                  <c:v>42947</c:v>
                </c:pt>
                <c:pt idx="407">
                  <c:v>42946</c:v>
                </c:pt>
                <c:pt idx="408">
                  <c:v>42945</c:v>
                </c:pt>
                <c:pt idx="409">
                  <c:v>42944</c:v>
                </c:pt>
                <c:pt idx="410">
                  <c:v>42943</c:v>
                </c:pt>
                <c:pt idx="411">
                  <c:v>42942</c:v>
                </c:pt>
                <c:pt idx="412">
                  <c:v>42941</c:v>
                </c:pt>
                <c:pt idx="413">
                  <c:v>42940</c:v>
                </c:pt>
                <c:pt idx="414">
                  <c:v>42939</c:v>
                </c:pt>
                <c:pt idx="415">
                  <c:v>42938</c:v>
                </c:pt>
                <c:pt idx="416">
                  <c:v>42937</c:v>
                </c:pt>
                <c:pt idx="417">
                  <c:v>42936</c:v>
                </c:pt>
                <c:pt idx="418">
                  <c:v>42935</c:v>
                </c:pt>
                <c:pt idx="419">
                  <c:v>42934</c:v>
                </c:pt>
                <c:pt idx="420">
                  <c:v>42933</c:v>
                </c:pt>
                <c:pt idx="421">
                  <c:v>42932</c:v>
                </c:pt>
                <c:pt idx="422">
                  <c:v>42931</c:v>
                </c:pt>
                <c:pt idx="423">
                  <c:v>42930</c:v>
                </c:pt>
                <c:pt idx="424">
                  <c:v>42929</c:v>
                </c:pt>
                <c:pt idx="425">
                  <c:v>42928</c:v>
                </c:pt>
                <c:pt idx="426">
                  <c:v>42927</c:v>
                </c:pt>
                <c:pt idx="427">
                  <c:v>42926</c:v>
                </c:pt>
                <c:pt idx="428">
                  <c:v>42925</c:v>
                </c:pt>
                <c:pt idx="429">
                  <c:v>42924</c:v>
                </c:pt>
                <c:pt idx="430">
                  <c:v>42923</c:v>
                </c:pt>
                <c:pt idx="431">
                  <c:v>42922</c:v>
                </c:pt>
                <c:pt idx="432">
                  <c:v>42921</c:v>
                </c:pt>
                <c:pt idx="433">
                  <c:v>42920</c:v>
                </c:pt>
                <c:pt idx="434">
                  <c:v>42919</c:v>
                </c:pt>
                <c:pt idx="435">
                  <c:v>42918</c:v>
                </c:pt>
                <c:pt idx="436">
                  <c:v>42917</c:v>
                </c:pt>
                <c:pt idx="437">
                  <c:v>42916</c:v>
                </c:pt>
                <c:pt idx="438">
                  <c:v>42915</c:v>
                </c:pt>
                <c:pt idx="439">
                  <c:v>42914</c:v>
                </c:pt>
                <c:pt idx="440">
                  <c:v>42913</c:v>
                </c:pt>
                <c:pt idx="441">
                  <c:v>42912</c:v>
                </c:pt>
                <c:pt idx="442">
                  <c:v>42911</c:v>
                </c:pt>
                <c:pt idx="443">
                  <c:v>42910</c:v>
                </c:pt>
                <c:pt idx="444">
                  <c:v>42909</c:v>
                </c:pt>
                <c:pt idx="445">
                  <c:v>42908</c:v>
                </c:pt>
                <c:pt idx="446">
                  <c:v>42907</c:v>
                </c:pt>
                <c:pt idx="447">
                  <c:v>42906</c:v>
                </c:pt>
                <c:pt idx="448">
                  <c:v>42905</c:v>
                </c:pt>
                <c:pt idx="449">
                  <c:v>42904</c:v>
                </c:pt>
                <c:pt idx="450">
                  <c:v>42903</c:v>
                </c:pt>
                <c:pt idx="451">
                  <c:v>42902</c:v>
                </c:pt>
                <c:pt idx="452">
                  <c:v>42901</c:v>
                </c:pt>
                <c:pt idx="453">
                  <c:v>42900</c:v>
                </c:pt>
                <c:pt idx="454">
                  <c:v>42899</c:v>
                </c:pt>
                <c:pt idx="455">
                  <c:v>42898</c:v>
                </c:pt>
                <c:pt idx="456">
                  <c:v>42897</c:v>
                </c:pt>
                <c:pt idx="457">
                  <c:v>42896</c:v>
                </c:pt>
                <c:pt idx="458">
                  <c:v>42895</c:v>
                </c:pt>
                <c:pt idx="459">
                  <c:v>42894</c:v>
                </c:pt>
                <c:pt idx="460">
                  <c:v>42893</c:v>
                </c:pt>
                <c:pt idx="461">
                  <c:v>42892</c:v>
                </c:pt>
                <c:pt idx="462">
                  <c:v>42891</c:v>
                </c:pt>
                <c:pt idx="463">
                  <c:v>42890</c:v>
                </c:pt>
                <c:pt idx="464">
                  <c:v>42889</c:v>
                </c:pt>
                <c:pt idx="465">
                  <c:v>42888</c:v>
                </c:pt>
                <c:pt idx="466">
                  <c:v>42887</c:v>
                </c:pt>
                <c:pt idx="467">
                  <c:v>42886</c:v>
                </c:pt>
                <c:pt idx="468">
                  <c:v>42885</c:v>
                </c:pt>
                <c:pt idx="469">
                  <c:v>42884</c:v>
                </c:pt>
                <c:pt idx="470">
                  <c:v>42883</c:v>
                </c:pt>
                <c:pt idx="471">
                  <c:v>42882</c:v>
                </c:pt>
                <c:pt idx="472">
                  <c:v>42881</c:v>
                </c:pt>
                <c:pt idx="473">
                  <c:v>42880</c:v>
                </c:pt>
                <c:pt idx="474">
                  <c:v>42879</c:v>
                </c:pt>
                <c:pt idx="475">
                  <c:v>42878</c:v>
                </c:pt>
                <c:pt idx="476">
                  <c:v>42877</c:v>
                </c:pt>
                <c:pt idx="477">
                  <c:v>42876</c:v>
                </c:pt>
                <c:pt idx="478">
                  <c:v>42875</c:v>
                </c:pt>
                <c:pt idx="479">
                  <c:v>42874</c:v>
                </c:pt>
                <c:pt idx="480">
                  <c:v>42873</c:v>
                </c:pt>
                <c:pt idx="481">
                  <c:v>42872</c:v>
                </c:pt>
                <c:pt idx="482">
                  <c:v>42871</c:v>
                </c:pt>
                <c:pt idx="483">
                  <c:v>42870</c:v>
                </c:pt>
                <c:pt idx="484">
                  <c:v>42869</c:v>
                </c:pt>
                <c:pt idx="485">
                  <c:v>42868</c:v>
                </c:pt>
                <c:pt idx="486">
                  <c:v>42867</c:v>
                </c:pt>
                <c:pt idx="487">
                  <c:v>42866</c:v>
                </c:pt>
                <c:pt idx="488">
                  <c:v>42865</c:v>
                </c:pt>
                <c:pt idx="489">
                  <c:v>42864</c:v>
                </c:pt>
                <c:pt idx="490">
                  <c:v>42863</c:v>
                </c:pt>
                <c:pt idx="491">
                  <c:v>42862</c:v>
                </c:pt>
                <c:pt idx="492">
                  <c:v>42861</c:v>
                </c:pt>
                <c:pt idx="493">
                  <c:v>42860</c:v>
                </c:pt>
                <c:pt idx="494">
                  <c:v>42859</c:v>
                </c:pt>
                <c:pt idx="495">
                  <c:v>42858</c:v>
                </c:pt>
                <c:pt idx="496">
                  <c:v>42857</c:v>
                </c:pt>
                <c:pt idx="497">
                  <c:v>42856</c:v>
                </c:pt>
                <c:pt idx="498">
                  <c:v>42855</c:v>
                </c:pt>
                <c:pt idx="499">
                  <c:v>42854</c:v>
                </c:pt>
                <c:pt idx="500">
                  <c:v>42853</c:v>
                </c:pt>
                <c:pt idx="501">
                  <c:v>42852</c:v>
                </c:pt>
                <c:pt idx="502">
                  <c:v>42851</c:v>
                </c:pt>
                <c:pt idx="503">
                  <c:v>42850</c:v>
                </c:pt>
                <c:pt idx="504">
                  <c:v>42849</c:v>
                </c:pt>
                <c:pt idx="505">
                  <c:v>42848</c:v>
                </c:pt>
                <c:pt idx="506">
                  <c:v>42847</c:v>
                </c:pt>
                <c:pt idx="507">
                  <c:v>42846</c:v>
                </c:pt>
                <c:pt idx="508">
                  <c:v>42845</c:v>
                </c:pt>
                <c:pt idx="509">
                  <c:v>42844</c:v>
                </c:pt>
                <c:pt idx="510">
                  <c:v>42843</c:v>
                </c:pt>
                <c:pt idx="511">
                  <c:v>42842</c:v>
                </c:pt>
                <c:pt idx="512">
                  <c:v>42841</c:v>
                </c:pt>
                <c:pt idx="513">
                  <c:v>42840</c:v>
                </c:pt>
                <c:pt idx="514">
                  <c:v>42839</c:v>
                </c:pt>
                <c:pt idx="515">
                  <c:v>42838</c:v>
                </c:pt>
                <c:pt idx="516">
                  <c:v>42837</c:v>
                </c:pt>
                <c:pt idx="517">
                  <c:v>42836</c:v>
                </c:pt>
                <c:pt idx="518">
                  <c:v>42835</c:v>
                </c:pt>
                <c:pt idx="519">
                  <c:v>42834</c:v>
                </c:pt>
                <c:pt idx="520">
                  <c:v>42833</c:v>
                </c:pt>
                <c:pt idx="521">
                  <c:v>42832</c:v>
                </c:pt>
                <c:pt idx="522">
                  <c:v>42831</c:v>
                </c:pt>
                <c:pt idx="523">
                  <c:v>42830</c:v>
                </c:pt>
                <c:pt idx="524">
                  <c:v>42829</c:v>
                </c:pt>
                <c:pt idx="525">
                  <c:v>42828</c:v>
                </c:pt>
                <c:pt idx="526">
                  <c:v>42827</c:v>
                </c:pt>
                <c:pt idx="527">
                  <c:v>42826</c:v>
                </c:pt>
                <c:pt idx="528">
                  <c:v>42825</c:v>
                </c:pt>
                <c:pt idx="529">
                  <c:v>42824</c:v>
                </c:pt>
                <c:pt idx="530">
                  <c:v>42823</c:v>
                </c:pt>
                <c:pt idx="531">
                  <c:v>42822</c:v>
                </c:pt>
                <c:pt idx="532">
                  <c:v>42821</c:v>
                </c:pt>
                <c:pt idx="533">
                  <c:v>42820</c:v>
                </c:pt>
                <c:pt idx="534">
                  <c:v>42819</c:v>
                </c:pt>
                <c:pt idx="535">
                  <c:v>42818</c:v>
                </c:pt>
                <c:pt idx="536">
                  <c:v>42817</c:v>
                </c:pt>
                <c:pt idx="537">
                  <c:v>42816</c:v>
                </c:pt>
                <c:pt idx="538">
                  <c:v>42815</c:v>
                </c:pt>
                <c:pt idx="539">
                  <c:v>42814</c:v>
                </c:pt>
                <c:pt idx="540">
                  <c:v>42813</c:v>
                </c:pt>
                <c:pt idx="541">
                  <c:v>42812</c:v>
                </c:pt>
                <c:pt idx="542">
                  <c:v>42811</c:v>
                </c:pt>
                <c:pt idx="543">
                  <c:v>42810</c:v>
                </c:pt>
                <c:pt idx="544">
                  <c:v>42809</c:v>
                </c:pt>
                <c:pt idx="545">
                  <c:v>42808</c:v>
                </c:pt>
                <c:pt idx="546">
                  <c:v>42807</c:v>
                </c:pt>
                <c:pt idx="547">
                  <c:v>42806</c:v>
                </c:pt>
                <c:pt idx="548">
                  <c:v>42805</c:v>
                </c:pt>
                <c:pt idx="549">
                  <c:v>42804</c:v>
                </c:pt>
                <c:pt idx="550">
                  <c:v>42803</c:v>
                </c:pt>
                <c:pt idx="551">
                  <c:v>42802</c:v>
                </c:pt>
                <c:pt idx="552">
                  <c:v>42801</c:v>
                </c:pt>
                <c:pt idx="553">
                  <c:v>42800</c:v>
                </c:pt>
                <c:pt idx="554">
                  <c:v>42799</c:v>
                </c:pt>
                <c:pt idx="555">
                  <c:v>42798</c:v>
                </c:pt>
                <c:pt idx="556">
                  <c:v>42797</c:v>
                </c:pt>
                <c:pt idx="557">
                  <c:v>42796</c:v>
                </c:pt>
                <c:pt idx="558">
                  <c:v>42795</c:v>
                </c:pt>
                <c:pt idx="559">
                  <c:v>42794</c:v>
                </c:pt>
                <c:pt idx="560">
                  <c:v>42793</c:v>
                </c:pt>
                <c:pt idx="561">
                  <c:v>42792</c:v>
                </c:pt>
                <c:pt idx="562">
                  <c:v>42791</c:v>
                </c:pt>
                <c:pt idx="563">
                  <c:v>42790</c:v>
                </c:pt>
                <c:pt idx="564">
                  <c:v>42789</c:v>
                </c:pt>
                <c:pt idx="565">
                  <c:v>42788</c:v>
                </c:pt>
                <c:pt idx="566">
                  <c:v>42787</c:v>
                </c:pt>
                <c:pt idx="567">
                  <c:v>42786</c:v>
                </c:pt>
                <c:pt idx="568">
                  <c:v>42785</c:v>
                </c:pt>
                <c:pt idx="569">
                  <c:v>42784</c:v>
                </c:pt>
                <c:pt idx="570">
                  <c:v>42783</c:v>
                </c:pt>
                <c:pt idx="571">
                  <c:v>42782</c:v>
                </c:pt>
                <c:pt idx="572">
                  <c:v>42781</c:v>
                </c:pt>
                <c:pt idx="573">
                  <c:v>42780</c:v>
                </c:pt>
                <c:pt idx="574">
                  <c:v>42779</c:v>
                </c:pt>
                <c:pt idx="575">
                  <c:v>42778</c:v>
                </c:pt>
                <c:pt idx="576">
                  <c:v>42777</c:v>
                </c:pt>
                <c:pt idx="577">
                  <c:v>42776</c:v>
                </c:pt>
                <c:pt idx="578">
                  <c:v>42775</c:v>
                </c:pt>
                <c:pt idx="579">
                  <c:v>42774</c:v>
                </c:pt>
                <c:pt idx="580">
                  <c:v>42773</c:v>
                </c:pt>
                <c:pt idx="581">
                  <c:v>42772</c:v>
                </c:pt>
                <c:pt idx="582">
                  <c:v>42771</c:v>
                </c:pt>
                <c:pt idx="583">
                  <c:v>42770</c:v>
                </c:pt>
                <c:pt idx="584">
                  <c:v>42769</c:v>
                </c:pt>
                <c:pt idx="585">
                  <c:v>42768</c:v>
                </c:pt>
                <c:pt idx="586">
                  <c:v>42767</c:v>
                </c:pt>
                <c:pt idx="587">
                  <c:v>42766</c:v>
                </c:pt>
                <c:pt idx="588">
                  <c:v>42765</c:v>
                </c:pt>
                <c:pt idx="589">
                  <c:v>42764</c:v>
                </c:pt>
                <c:pt idx="590">
                  <c:v>42763</c:v>
                </c:pt>
                <c:pt idx="591">
                  <c:v>42762</c:v>
                </c:pt>
                <c:pt idx="592">
                  <c:v>42761</c:v>
                </c:pt>
                <c:pt idx="593">
                  <c:v>42760</c:v>
                </c:pt>
                <c:pt idx="594">
                  <c:v>42759</c:v>
                </c:pt>
                <c:pt idx="595">
                  <c:v>42758</c:v>
                </c:pt>
                <c:pt idx="596">
                  <c:v>42757</c:v>
                </c:pt>
                <c:pt idx="597">
                  <c:v>42756</c:v>
                </c:pt>
                <c:pt idx="598">
                  <c:v>42755</c:v>
                </c:pt>
                <c:pt idx="599">
                  <c:v>42754</c:v>
                </c:pt>
                <c:pt idx="600">
                  <c:v>42753</c:v>
                </c:pt>
                <c:pt idx="601">
                  <c:v>42752</c:v>
                </c:pt>
                <c:pt idx="602">
                  <c:v>42751</c:v>
                </c:pt>
                <c:pt idx="603">
                  <c:v>42750</c:v>
                </c:pt>
                <c:pt idx="604">
                  <c:v>42749</c:v>
                </c:pt>
                <c:pt idx="605">
                  <c:v>42748</c:v>
                </c:pt>
                <c:pt idx="606">
                  <c:v>42747</c:v>
                </c:pt>
                <c:pt idx="607">
                  <c:v>42746</c:v>
                </c:pt>
                <c:pt idx="608">
                  <c:v>42745</c:v>
                </c:pt>
                <c:pt idx="609">
                  <c:v>42744</c:v>
                </c:pt>
                <c:pt idx="610">
                  <c:v>42743</c:v>
                </c:pt>
                <c:pt idx="611">
                  <c:v>42742</c:v>
                </c:pt>
                <c:pt idx="612">
                  <c:v>42741</c:v>
                </c:pt>
                <c:pt idx="613">
                  <c:v>42740</c:v>
                </c:pt>
                <c:pt idx="614">
                  <c:v>42739</c:v>
                </c:pt>
                <c:pt idx="615">
                  <c:v>42738</c:v>
                </c:pt>
                <c:pt idx="616">
                  <c:v>42737</c:v>
                </c:pt>
                <c:pt idx="617">
                  <c:v>42736</c:v>
                </c:pt>
                <c:pt idx="618">
                  <c:v>42735</c:v>
                </c:pt>
                <c:pt idx="619">
                  <c:v>42734</c:v>
                </c:pt>
                <c:pt idx="620">
                  <c:v>42733</c:v>
                </c:pt>
                <c:pt idx="621">
                  <c:v>42732</c:v>
                </c:pt>
                <c:pt idx="622">
                  <c:v>42731</c:v>
                </c:pt>
                <c:pt idx="623">
                  <c:v>42730</c:v>
                </c:pt>
                <c:pt idx="624">
                  <c:v>42729</c:v>
                </c:pt>
                <c:pt idx="625">
                  <c:v>42728</c:v>
                </c:pt>
                <c:pt idx="626">
                  <c:v>42727</c:v>
                </c:pt>
                <c:pt idx="627">
                  <c:v>42726</c:v>
                </c:pt>
                <c:pt idx="628">
                  <c:v>42725</c:v>
                </c:pt>
                <c:pt idx="629">
                  <c:v>42724</c:v>
                </c:pt>
                <c:pt idx="630">
                  <c:v>42723</c:v>
                </c:pt>
                <c:pt idx="631">
                  <c:v>42722</c:v>
                </c:pt>
                <c:pt idx="632">
                  <c:v>42721</c:v>
                </c:pt>
                <c:pt idx="633">
                  <c:v>42720</c:v>
                </c:pt>
                <c:pt idx="634">
                  <c:v>42719</c:v>
                </c:pt>
                <c:pt idx="635">
                  <c:v>42718</c:v>
                </c:pt>
                <c:pt idx="636">
                  <c:v>42717</c:v>
                </c:pt>
                <c:pt idx="637">
                  <c:v>42716</c:v>
                </c:pt>
                <c:pt idx="638">
                  <c:v>42715</c:v>
                </c:pt>
                <c:pt idx="639">
                  <c:v>42714</c:v>
                </c:pt>
                <c:pt idx="640">
                  <c:v>42713</c:v>
                </c:pt>
                <c:pt idx="641">
                  <c:v>42712</c:v>
                </c:pt>
                <c:pt idx="642">
                  <c:v>42711</c:v>
                </c:pt>
                <c:pt idx="643">
                  <c:v>42710</c:v>
                </c:pt>
                <c:pt idx="644">
                  <c:v>42709</c:v>
                </c:pt>
                <c:pt idx="645">
                  <c:v>42708</c:v>
                </c:pt>
                <c:pt idx="646">
                  <c:v>42707</c:v>
                </c:pt>
                <c:pt idx="647">
                  <c:v>42706</c:v>
                </c:pt>
                <c:pt idx="648">
                  <c:v>42705</c:v>
                </c:pt>
                <c:pt idx="649">
                  <c:v>42704</c:v>
                </c:pt>
                <c:pt idx="650">
                  <c:v>42703</c:v>
                </c:pt>
                <c:pt idx="651">
                  <c:v>42702</c:v>
                </c:pt>
                <c:pt idx="652">
                  <c:v>42701</c:v>
                </c:pt>
                <c:pt idx="653">
                  <c:v>42700</c:v>
                </c:pt>
                <c:pt idx="654">
                  <c:v>42699</c:v>
                </c:pt>
                <c:pt idx="655">
                  <c:v>42698</c:v>
                </c:pt>
                <c:pt idx="656">
                  <c:v>42697</c:v>
                </c:pt>
                <c:pt idx="657">
                  <c:v>42696</c:v>
                </c:pt>
                <c:pt idx="658">
                  <c:v>42695</c:v>
                </c:pt>
                <c:pt idx="659">
                  <c:v>42694</c:v>
                </c:pt>
                <c:pt idx="660">
                  <c:v>42693</c:v>
                </c:pt>
                <c:pt idx="661">
                  <c:v>42692</c:v>
                </c:pt>
                <c:pt idx="662">
                  <c:v>42691</c:v>
                </c:pt>
                <c:pt idx="663">
                  <c:v>42690</c:v>
                </c:pt>
                <c:pt idx="664">
                  <c:v>42689</c:v>
                </c:pt>
                <c:pt idx="665">
                  <c:v>42688</c:v>
                </c:pt>
                <c:pt idx="666">
                  <c:v>42687</c:v>
                </c:pt>
                <c:pt idx="667">
                  <c:v>42686</c:v>
                </c:pt>
                <c:pt idx="668">
                  <c:v>42685</c:v>
                </c:pt>
                <c:pt idx="669">
                  <c:v>42684</c:v>
                </c:pt>
                <c:pt idx="670">
                  <c:v>42683</c:v>
                </c:pt>
                <c:pt idx="671">
                  <c:v>42682</c:v>
                </c:pt>
                <c:pt idx="672">
                  <c:v>42681</c:v>
                </c:pt>
                <c:pt idx="673">
                  <c:v>42680</c:v>
                </c:pt>
                <c:pt idx="674">
                  <c:v>42679</c:v>
                </c:pt>
                <c:pt idx="675">
                  <c:v>42678</c:v>
                </c:pt>
                <c:pt idx="676">
                  <c:v>42677</c:v>
                </c:pt>
                <c:pt idx="677">
                  <c:v>42676</c:v>
                </c:pt>
                <c:pt idx="678">
                  <c:v>42675</c:v>
                </c:pt>
                <c:pt idx="679">
                  <c:v>42674</c:v>
                </c:pt>
                <c:pt idx="680">
                  <c:v>42673</c:v>
                </c:pt>
                <c:pt idx="681">
                  <c:v>42672</c:v>
                </c:pt>
                <c:pt idx="682">
                  <c:v>42671</c:v>
                </c:pt>
                <c:pt idx="683">
                  <c:v>42670</c:v>
                </c:pt>
                <c:pt idx="684">
                  <c:v>42669</c:v>
                </c:pt>
                <c:pt idx="685">
                  <c:v>42668</c:v>
                </c:pt>
                <c:pt idx="686">
                  <c:v>42667</c:v>
                </c:pt>
                <c:pt idx="687">
                  <c:v>42666</c:v>
                </c:pt>
                <c:pt idx="688">
                  <c:v>42665</c:v>
                </c:pt>
                <c:pt idx="689">
                  <c:v>42664</c:v>
                </c:pt>
                <c:pt idx="690">
                  <c:v>42663</c:v>
                </c:pt>
                <c:pt idx="691">
                  <c:v>42662</c:v>
                </c:pt>
                <c:pt idx="692">
                  <c:v>42661</c:v>
                </c:pt>
                <c:pt idx="693">
                  <c:v>42660</c:v>
                </c:pt>
                <c:pt idx="694">
                  <c:v>42659</c:v>
                </c:pt>
                <c:pt idx="695">
                  <c:v>42658</c:v>
                </c:pt>
                <c:pt idx="696">
                  <c:v>42657</c:v>
                </c:pt>
                <c:pt idx="697">
                  <c:v>42656</c:v>
                </c:pt>
                <c:pt idx="698">
                  <c:v>42655</c:v>
                </c:pt>
                <c:pt idx="699">
                  <c:v>42654</c:v>
                </c:pt>
                <c:pt idx="700">
                  <c:v>42653</c:v>
                </c:pt>
                <c:pt idx="701">
                  <c:v>42652</c:v>
                </c:pt>
                <c:pt idx="702">
                  <c:v>42651</c:v>
                </c:pt>
                <c:pt idx="703">
                  <c:v>42650</c:v>
                </c:pt>
                <c:pt idx="704">
                  <c:v>42649</c:v>
                </c:pt>
                <c:pt idx="705">
                  <c:v>42648</c:v>
                </c:pt>
                <c:pt idx="706">
                  <c:v>42647</c:v>
                </c:pt>
                <c:pt idx="707">
                  <c:v>42646</c:v>
                </c:pt>
                <c:pt idx="708">
                  <c:v>42645</c:v>
                </c:pt>
                <c:pt idx="709">
                  <c:v>42644</c:v>
                </c:pt>
                <c:pt idx="710">
                  <c:v>42643</c:v>
                </c:pt>
                <c:pt idx="711">
                  <c:v>42642</c:v>
                </c:pt>
                <c:pt idx="712">
                  <c:v>42641</c:v>
                </c:pt>
                <c:pt idx="713">
                  <c:v>42640</c:v>
                </c:pt>
                <c:pt idx="714">
                  <c:v>42639</c:v>
                </c:pt>
                <c:pt idx="715">
                  <c:v>42638</c:v>
                </c:pt>
                <c:pt idx="716">
                  <c:v>42637</c:v>
                </c:pt>
                <c:pt idx="717">
                  <c:v>42636</c:v>
                </c:pt>
                <c:pt idx="718">
                  <c:v>42635</c:v>
                </c:pt>
                <c:pt idx="719">
                  <c:v>42634</c:v>
                </c:pt>
                <c:pt idx="720">
                  <c:v>42633</c:v>
                </c:pt>
                <c:pt idx="721">
                  <c:v>42632</c:v>
                </c:pt>
                <c:pt idx="722">
                  <c:v>42631</c:v>
                </c:pt>
                <c:pt idx="723">
                  <c:v>42630</c:v>
                </c:pt>
                <c:pt idx="724">
                  <c:v>42629</c:v>
                </c:pt>
                <c:pt idx="725">
                  <c:v>42628</c:v>
                </c:pt>
                <c:pt idx="726">
                  <c:v>42627</c:v>
                </c:pt>
                <c:pt idx="727">
                  <c:v>42626</c:v>
                </c:pt>
                <c:pt idx="728">
                  <c:v>42625</c:v>
                </c:pt>
                <c:pt idx="729">
                  <c:v>42624</c:v>
                </c:pt>
                <c:pt idx="730">
                  <c:v>42623</c:v>
                </c:pt>
                <c:pt idx="731">
                  <c:v>42622</c:v>
                </c:pt>
                <c:pt idx="732">
                  <c:v>42621</c:v>
                </c:pt>
                <c:pt idx="733">
                  <c:v>42620</c:v>
                </c:pt>
                <c:pt idx="734">
                  <c:v>42619</c:v>
                </c:pt>
                <c:pt idx="735">
                  <c:v>42618</c:v>
                </c:pt>
                <c:pt idx="736">
                  <c:v>42617</c:v>
                </c:pt>
                <c:pt idx="737">
                  <c:v>42616</c:v>
                </c:pt>
                <c:pt idx="738">
                  <c:v>42615</c:v>
                </c:pt>
                <c:pt idx="739">
                  <c:v>42614</c:v>
                </c:pt>
                <c:pt idx="740">
                  <c:v>42613</c:v>
                </c:pt>
                <c:pt idx="741">
                  <c:v>42612</c:v>
                </c:pt>
                <c:pt idx="742">
                  <c:v>42611</c:v>
                </c:pt>
                <c:pt idx="743">
                  <c:v>42610</c:v>
                </c:pt>
                <c:pt idx="744">
                  <c:v>42609</c:v>
                </c:pt>
                <c:pt idx="745">
                  <c:v>42608</c:v>
                </c:pt>
                <c:pt idx="746">
                  <c:v>42607</c:v>
                </c:pt>
                <c:pt idx="747">
                  <c:v>42606</c:v>
                </c:pt>
                <c:pt idx="748">
                  <c:v>42605</c:v>
                </c:pt>
                <c:pt idx="749">
                  <c:v>42604</c:v>
                </c:pt>
                <c:pt idx="750">
                  <c:v>42603</c:v>
                </c:pt>
                <c:pt idx="751">
                  <c:v>42602</c:v>
                </c:pt>
                <c:pt idx="752">
                  <c:v>42601</c:v>
                </c:pt>
                <c:pt idx="753">
                  <c:v>42600</c:v>
                </c:pt>
                <c:pt idx="754">
                  <c:v>42599</c:v>
                </c:pt>
                <c:pt idx="755">
                  <c:v>42598</c:v>
                </c:pt>
                <c:pt idx="756">
                  <c:v>42597</c:v>
                </c:pt>
                <c:pt idx="757">
                  <c:v>42596</c:v>
                </c:pt>
                <c:pt idx="758">
                  <c:v>42595</c:v>
                </c:pt>
                <c:pt idx="759">
                  <c:v>42594</c:v>
                </c:pt>
                <c:pt idx="760">
                  <c:v>42593</c:v>
                </c:pt>
                <c:pt idx="761">
                  <c:v>42592</c:v>
                </c:pt>
                <c:pt idx="762">
                  <c:v>42591</c:v>
                </c:pt>
                <c:pt idx="763">
                  <c:v>42590</c:v>
                </c:pt>
                <c:pt idx="764">
                  <c:v>42589</c:v>
                </c:pt>
                <c:pt idx="765">
                  <c:v>42588</c:v>
                </c:pt>
                <c:pt idx="766">
                  <c:v>42587</c:v>
                </c:pt>
                <c:pt idx="767">
                  <c:v>42586</c:v>
                </c:pt>
                <c:pt idx="768">
                  <c:v>42585</c:v>
                </c:pt>
                <c:pt idx="769">
                  <c:v>42584</c:v>
                </c:pt>
                <c:pt idx="770">
                  <c:v>42583</c:v>
                </c:pt>
                <c:pt idx="771">
                  <c:v>42582</c:v>
                </c:pt>
                <c:pt idx="772">
                  <c:v>42581</c:v>
                </c:pt>
                <c:pt idx="773">
                  <c:v>42580</c:v>
                </c:pt>
                <c:pt idx="774">
                  <c:v>42579</c:v>
                </c:pt>
                <c:pt idx="775">
                  <c:v>42578</c:v>
                </c:pt>
                <c:pt idx="776">
                  <c:v>42577</c:v>
                </c:pt>
                <c:pt idx="777">
                  <c:v>42576</c:v>
                </c:pt>
                <c:pt idx="778">
                  <c:v>42575</c:v>
                </c:pt>
                <c:pt idx="779">
                  <c:v>42574</c:v>
                </c:pt>
                <c:pt idx="780">
                  <c:v>42573</c:v>
                </c:pt>
                <c:pt idx="781">
                  <c:v>42572</c:v>
                </c:pt>
                <c:pt idx="782">
                  <c:v>42571</c:v>
                </c:pt>
                <c:pt idx="783">
                  <c:v>42570</c:v>
                </c:pt>
                <c:pt idx="784">
                  <c:v>42569</c:v>
                </c:pt>
                <c:pt idx="785">
                  <c:v>42568</c:v>
                </c:pt>
                <c:pt idx="786">
                  <c:v>42567</c:v>
                </c:pt>
                <c:pt idx="787">
                  <c:v>42566</c:v>
                </c:pt>
                <c:pt idx="788">
                  <c:v>42565</c:v>
                </c:pt>
                <c:pt idx="789">
                  <c:v>42564</c:v>
                </c:pt>
                <c:pt idx="790">
                  <c:v>42563</c:v>
                </c:pt>
                <c:pt idx="791">
                  <c:v>42562</c:v>
                </c:pt>
                <c:pt idx="792">
                  <c:v>42561</c:v>
                </c:pt>
                <c:pt idx="793">
                  <c:v>42560</c:v>
                </c:pt>
                <c:pt idx="794">
                  <c:v>42559</c:v>
                </c:pt>
                <c:pt idx="795">
                  <c:v>42558</c:v>
                </c:pt>
                <c:pt idx="796">
                  <c:v>42557</c:v>
                </c:pt>
                <c:pt idx="797">
                  <c:v>42556</c:v>
                </c:pt>
                <c:pt idx="798">
                  <c:v>42555</c:v>
                </c:pt>
                <c:pt idx="799">
                  <c:v>42554</c:v>
                </c:pt>
                <c:pt idx="800">
                  <c:v>42553</c:v>
                </c:pt>
                <c:pt idx="801">
                  <c:v>42552</c:v>
                </c:pt>
                <c:pt idx="802">
                  <c:v>42551</c:v>
                </c:pt>
                <c:pt idx="803">
                  <c:v>42550</c:v>
                </c:pt>
                <c:pt idx="804">
                  <c:v>42549</c:v>
                </c:pt>
                <c:pt idx="805">
                  <c:v>42548</c:v>
                </c:pt>
                <c:pt idx="806">
                  <c:v>42547</c:v>
                </c:pt>
                <c:pt idx="807">
                  <c:v>42546</c:v>
                </c:pt>
                <c:pt idx="808">
                  <c:v>42545</c:v>
                </c:pt>
                <c:pt idx="809">
                  <c:v>42544</c:v>
                </c:pt>
                <c:pt idx="810">
                  <c:v>42543</c:v>
                </c:pt>
                <c:pt idx="811">
                  <c:v>42542</c:v>
                </c:pt>
                <c:pt idx="812">
                  <c:v>42541</c:v>
                </c:pt>
                <c:pt idx="813">
                  <c:v>42540</c:v>
                </c:pt>
                <c:pt idx="814">
                  <c:v>42539</c:v>
                </c:pt>
                <c:pt idx="815">
                  <c:v>42538</c:v>
                </c:pt>
                <c:pt idx="816">
                  <c:v>42537</c:v>
                </c:pt>
                <c:pt idx="817">
                  <c:v>42536</c:v>
                </c:pt>
                <c:pt idx="818">
                  <c:v>42535</c:v>
                </c:pt>
                <c:pt idx="819">
                  <c:v>42534</c:v>
                </c:pt>
                <c:pt idx="820">
                  <c:v>42533</c:v>
                </c:pt>
                <c:pt idx="821">
                  <c:v>42532</c:v>
                </c:pt>
                <c:pt idx="822">
                  <c:v>42531</c:v>
                </c:pt>
                <c:pt idx="823">
                  <c:v>42530</c:v>
                </c:pt>
                <c:pt idx="824">
                  <c:v>42529</c:v>
                </c:pt>
                <c:pt idx="825">
                  <c:v>42528</c:v>
                </c:pt>
                <c:pt idx="826">
                  <c:v>42527</c:v>
                </c:pt>
                <c:pt idx="827">
                  <c:v>42526</c:v>
                </c:pt>
                <c:pt idx="828">
                  <c:v>42525</c:v>
                </c:pt>
                <c:pt idx="829">
                  <c:v>42524</c:v>
                </c:pt>
                <c:pt idx="830">
                  <c:v>42523</c:v>
                </c:pt>
                <c:pt idx="831">
                  <c:v>42522</c:v>
                </c:pt>
                <c:pt idx="832">
                  <c:v>42521</c:v>
                </c:pt>
                <c:pt idx="833">
                  <c:v>42520</c:v>
                </c:pt>
                <c:pt idx="834">
                  <c:v>42519</c:v>
                </c:pt>
                <c:pt idx="835">
                  <c:v>42518</c:v>
                </c:pt>
                <c:pt idx="836">
                  <c:v>42517</c:v>
                </c:pt>
                <c:pt idx="837">
                  <c:v>42516</c:v>
                </c:pt>
                <c:pt idx="838">
                  <c:v>42515</c:v>
                </c:pt>
                <c:pt idx="839">
                  <c:v>42514</c:v>
                </c:pt>
                <c:pt idx="840">
                  <c:v>42513</c:v>
                </c:pt>
                <c:pt idx="841">
                  <c:v>42512</c:v>
                </c:pt>
                <c:pt idx="842">
                  <c:v>42511</c:v>
                </c:pt>
                <c:pt idx="843">
                  <c:v>42510</c:v>
                </c:pt>
                <c:pt idx="844">
                  <c:v>42509</c:v>
                </c:pt>
                <c:pt idx="845">
                  <c:v>42508</c:v>
                </c:pt>
                <c:pt idx="846">
                  <c:v>42507</c:v>
                </c:pt>
                <c:pt idx="847">
                  <c:v>42506</c:v>
                </c:pt>
                <c:pt idx="848">
                  <c:v>42505</c:v>
                </c:pt>
                <c:pt idx="849">
                  <c:v>42504</c:v>
                </c:pt>
                <c:pt idx="850">
                  <c:v>42503</c:v>
                </c:pt>
                <c:pt idx="851">
                  <c:v>42502</c:v>
                </c:pt>
                <c:pt idx="852">
                  <c:v>42501</c:v>
                </c:pt>
                <c:pt idx="853">
                  <c:v>42500</c:v>
                </c:pt>
                <c:pt idx="854">
                  <c:v>42499</c:v>
                </c:pt>
                <c:pt idx="855">
                  <c:v>42498</c:v>
                </c:pt>
                <c:pt idx="856">
                  <c:v>42497</c:v>
                </c:pt>
                <c:pt idx="857">
                  <c:v>42496</c:v>
                </c:pt>
                <c:pt idx="858">
                  <c:v>42495</c:v>
                </c:pt>
                <c:pt idx="859">
                  <c:v>42494</c:v>
                </c:pt>
                <c:pt idx="860">
                  <c:v>42493</c:v>
                </c:pt>
                <c:pt idx="861">
                  <c:v>42492</c:v>
                </c:pt>
                <c:pt idx="862">
                  <c:v>42491</c:v>
                </c:pt>
                <c:pt idx="863">
                  <c:v>42490</c:v>
                </c:pt>
                <c:pt idx="864">
                  <c:v>42489</c:v>
                </c:pt>
                <c:pt idx="865">
                  <c:v>42488</c:v>
                </c:pt>
                <c:pt idx="866">
                  <c:v>42487</c:v>
                </c:pt>
                <c:pt idx="867">
                  <c:v>42486</c:v>
                </c:pt>
                <c:pt idx="868">
                  <c:v>42485</c:v>
                </c:pt>
                <c:pt idx="869">
                  <c:v>42484</c:v>
                </c:pt>
                <c:pt idx="870">
                  <c:v>42483</c:v>
                </c:pt>
                <c:pt idx="871">
                  <c:v>42482</c:v>
                </c:pt>
                <c:pt idx="872">
                  <c:v>42481</c:v>
                </c:pt>
                <c:pt idx="873">
                  <c:v>42480</c:v>
                </c:pt>
                <c:pt idx="874">
                  <c:v>42479</c:v>
                </c:pt>
                <c:pt idx="875">
                  <c:v>42478</c:v>
                </c:pt>
                <c:pt idx="876">
                  <c:v>42477</c:v>
                </c:pt>
                <c:pt idx="877">
                  <c:v>42476</c:v>
                </c:pt>
                <c:pt idx="878">
                  <c:v>42475</c:v>
                </c:pt>
                <c:pt idx="879">
                  <c:v>42474</c:v>
                </c:pt>
                <c:pt idx="880">
                  <c:v>42473</c:v>
                </c:pt>
                <c:pt idx="881">
                  <c:v>42472</c:v>
                </c:pt>
                <c:pt idx="882">
                  <c:v>42471</c:v>
                </c:pt>
                <c:pt idx="883">
                  <c:v>42468</c:v>
                </c:pt>
                <c:pt idx="884">
                  <c:v>42467</c:v>
                </c:pt>
                <c:pt idx="885">
                  <c:v>42466</c:v>
                </c:pt>
                <c:pt idx="886">
                  <c:v>42465</c:v>
                </c:pt>
                <c:pt idx="887">
                  <c:v>42464</c:v>
                </c:pt>
                <c:pt idx="888">
                  <c:v>42461</c:v>
                </c:pt>
                <c:pt idx="889">
                  <c:v>42460</c:v>
                </c:pt>
                <c:pt idx="890">
                  <c:v>42459</c:v>
                </c:pt>
                <c:pt idx="891">
                  <c:v>42458</c:v>
                </c:pt>
                <c:pt idx="892">
                  <c:v>42457</c:v>
                </c:pt>
                <c:pt idx="893">
                  <c:v>42453</c:v>
                </c:pt>
                <c:pt idx="894">
                  <c:v>42452</c:v>
                </c:pt>
                <c:pt idx="895">
                  <c:v>42451</c:v>
                </c:pt>
                <c:pt idx="896">
                  <c:v>42450</c:v>
                </c:pt>
                <c:pt idx="897">
                  <c:v>42447</c:v>
                </c:pt>
                <c:pt idx="898">
                  <c:v>42446</c:v>
                </c:pt>
                <c:pt idx="899">
                  <c:v>42445</c:v>
                </c:pt>
                <c:pt idx="900">
                  <c:v>42444</c:v>
                </c:pt>
                <c:pt idx="901">
                  <c:v>42443</c:v>
                </c:pt>
                <c:pt idx="902">
                  <c:v>42440</c:v>
                </c:pt>
                <c:pt idx="903">
                  <c:v>42439</c:v>
                </c:pt>
                <c:pt idx="904">
                  <c:v>42438</c:v>
                </c:pt>
                <c:pt idx="905">
                  <c:v>42437</c:v>
                </c:pt>
                <c:pt idx="906">
                  <c:v>42436</c:v>
                </c:pt>
                <c:pt idx="907">
                  <c:v>42433</c:v>
                </c:pt>
                <c:pt idx="908">
                  <c:v>42432</c:v>
                </c:pt>
                <c:pt idx="909">
                  <c:v>42431</c:v>
                </c:pt>
                <c:pt idx="910">
                  <c:v>42430</c:v>
                </c:pt>
                <c:pt idx="911">
                  <c:v>42429</c:v>
                </c:pt>
                <c:pt idx="912">
                  <c:v>42426</c:v>
                </c:pt>
                <c:pt idx="913">
                  <c:v>42425</c:v>
                </c:pt>
                <c:pt idx="914">
                  <c:v>42424</c:v>
                </c:pt>
                <c:pt idx="915">
                  <c:v>42423</c:v>
                </c:pt>
                <c:pt idx="916">
                  <c:v>42422</c:v>
                </c:pt>
                <c:pt idx="917">
                  <c:v>42419</c:v>
                </c:pt>
                <c:pt idx="918">
                  <c:v>42418</c:v>
                </c:pt>
                <c:pt idx="919">
                  <c:v>42417</c:v>
                </c:pt>
                <c:pt idx="920">
                  <c:v>42416</c:v>
                </c:pt>
                <c:pt idx="921">
                  <c:v>42412</c:v>
                </c:pt>
                <c:pt idx="922">
                  <c:v>42411</c:v>
                </c:pt>
                <c:pt idx="923">
                  <c:v>42410</c:v>
                </c:pt>
                <c:pt idx="924">
                  <c:v>42409</c:v>
                </c:pt>
                <c:pt idx="925">
                  <c:v>42408</c:v>
                </c:pt>
                <c:pt idx="926">
                  <c:v>42405</c:v>
                </c:pt>
                <c:pt idx="927">
                  <c:v>42404</c:v>
                </c:pt>
                <c:pt idx="928">
                  <c:v>42403</c:v>
                </c:pt>
                <c:pt idx="929">
                  <c:v>42402</c:v>
                </c:pt>
                <c:pt idx="930">
                  <c:v>42401</c:v>
                </c:pt>
                <c:pt idx="931">
                  <c:v>42398</c:v>
                </c:pt>
                <c:pt idx="932">
                  <c:v>42397</c:v>
                </c:pt>
                <c:pt idx="933">
                  <c:v>42396</c:v>
                </c:pt>
                <c:pt idx="934">
                  <c:v>42395</c:v>
                </c:pt>
                <c:pt idx="935">
                  <c:v>42394</c:v>
                </c:pt>
                <c:pt idx="936">
                  <c:v>42391</c:v>
                </c:pt>
                <c:pt idx="937">
                  <c:v>42390</c:v>
                </c:pt>
                <c:pt idx="938">
                  <c:v>42389</c:v>
                </c:pt>
                <c:pt idx="939">
                  <c:v>42388</c:v>
                </c:pt>
                <c:pt idx="940">
                  <c:v>42384</c:v>
                </c:pt>
                <c:pt idx="941">
                  <c:v>42383</c:v>
                </c:pt>
                <c:pt idx="942">
                  <c:v>42382</c:v>
                </c:pt>
                <c:pt idx="943">
                  <c:v>42381</c:v>
                </c:pt>
                <c:pt idx="944">
                  <c:v>42380</c:v>
                </c:pt>
                <c:pt idx="945">
                  <c:v>42377</c:v>
                </c:pt>
                <c:pt idx="946">
                  <c:v>42376</c:v>
                </c:pt>
                <c:pt idx="947">
                  <c:v>42375</c:v>
                </c:pt>
                <c:pt idx="948">
                  <c:v>42374</c:v>
                </c:pt>
                <c:pt idx="949">
                  <c:v>42373</c:v>
                </c:pt>
                <c:pt idx="950">
                  <c:v>42369</c:v>
                </c:pt>
                <c:pt idx="951">
                  <c:v>42368</c:v>
                </c:pt>
                <c:pt idx="952">
                  <c:v>42367</c:v>
                </c:pt>
                <c:pt idx="953">
                  <c:v>42366</c:v>
                </c:pt>
                <c:pt idx="954">
                  <c:v>42362</c:v>
                </c:pt>
                <c:pt idx="955">
                  <c:v>42361</c:v>
                </c:pt>
                <c:pt idx="956">
                  <c:v>42360</c:v>
                </c:pt>
                <c:pt idx="957">
                  <c:v>42359</c:v>
                </c:pt>
                <c:pt idx="958">
                  <c:v>42356</c:v>
                </c:pt>
                <c:pt idx="959">
                  <c:v>42355</c:v>
                </c:pt>
                <c:pt idx="960">
                  <c:v>42354</c:v>
                </c:pt>
                <c:pt idx="961">
                  <c:v>42353</c:v>
                </c:pt>
                <c:pt idx="962">
                  <c:v>42352</c:v>
                </c:pt>
                <c:pt idx="963">
                  <c:v>42349</c:v>
                </c:pt>
                <c:pt idx="964">
                  <c:v>42348</c:v>
                </c:pt>
                <c:pt idx="965">
                  <c:v>42347</c:v>
                </c:pt>
                <c:pt idx="966">
                  <c:v>42346</c:v>
                </c:pt>
                <c:pt idx="967">
                  <c:v>42345</c:v>
                </c:pt>
                <c:pt idx="968">
                  <c:v>42342</c:v>
                </c:pt>
                <c:pt idx="969">
                  <c:v>42341</c:v>
                </c:pt>
                <c:pt idx="970">
                  <c:v>42340</c:v>
                </c:pt>
                <c:pt idx="971">
                  <c:v>42339</c:v>
                </c:pt>
                <c:pt idx="972">
                  <c:v>42338</c:v>
                </c:pt>
                <c:pt idx="973">
                  <c:v>42335</c:v>
                </c:pt>
                <c:pt idx="974">
                  <c:v>42333</c:v>
                </c:pt>
                <c:pt idx="975">
                  <c:v>42332</c:v>
                </c:pt>
                <c:pt idx="976">
                  <c:v>42331</c:v>
                </c:pt>
                <c:pt idx="977">
                  <c:v>42328</c:v>
                </c:pt>
                <c:pt idx="978">
                  <c:v>42327</c:v>
                </c:pt>
                <c:pt idx="979">
                  <c:v>42326</c:v>
                </c:pt>
                <c:pt idx="980">
                  <c:v>42325</c:v>
                </c:pt>
                <c:pt idx="981">
                  <c:v>42324</c:v>
                </c:pt>
                <c:pt idx="982">
                  <c:v>42321</c:v>
                </c:pt>
                <c:pt idx="983">
                  <c:v>42320</c:v>
                </c:pt>
                <c:pt idx="984">
                  <c:v>42318</c:v>
                </c:pt>
                <c:pt idx="985">
                  <c:v>42317</c:v>
                </c:pt>
                <c:pt idx="986">
                  <c:v>42314</c:v>
                </c:pt>
                <c:pt idx="987">
                  <c:v>42313</c:v>
                </c:pt>
                <c:pt idx="988">
                  <c:v>42312</c:v>
                </c:pt>
                <c:pt idx="989">
                  <c:v>42311</c:v>
                </c:pt>
                <c:pt idx="990">
                  <c:v>42310</c:v>
                </c:pt>
                <c:pt idx="991">
                  <c:v>42307</c:v>
                </c:pt>
                <c:pt idx="992">
                  <c:v>42306</c:v>
                </c:pt>
                <c:pt idx="993">
                  <c:v>42304</c:v>
                </c:pt>
                <c:pt idx="994">
                  <c:v>42303</c:v>
                </c:pt>
                <c:pt idx="995">
                  <c:v>42300</c:v>
                </c:pt>
                <c:pt idx="996">
                  <c:v>42299</c:v>
                </c:pt>
                <c:pt idx="997">
                  <c:v>42298</c:v>
                </c:pt>
                <c:pt idx="998">
                  <c:v>42297</c:v>
                </c:pt>
                <c:pt idx="999">
                  <c:v>42296</c:v>
                </c:pt>
                <c:pt idx="1000">
                  <c:v>42293</c:v>
                </c:pt>
                <c:pt idx="1001">
                  <c:v>42292</c:v>
                </c:pt>
                <c:pt idx="1002">
                  <c:v>42291</c:v>
                </c:pt>
                <c:pt idx="1003">
                  <c:v>42290</c:v>
                </c:pt>
                <c:pt idx="1004">
                  <c:v>42286</c:v>
                </c:pt>
                <c:pt idx="1005">
                  <c:v>42285</c:v>
                </c:pt>
                <c:pt idx="1006">
                  <c:v>42284</c:v>
                </c:pt>
                <c:pt idx="1007">
                  <c:v>42283</c:v>
                </c:pt>
                <c:pt idx="1008">
                  <c:v>42282</c:v>
                </c:pt>
                <c:pt idx="1009">
                  <c:v>42279</c:v>
                </c:pt>
                <c:pt idx="1010">
                  <c:v>42278</c:v>
                </c:pt>
                <c:pt idx="1011">
                  <c:v>42276</c:v>
                </c:pt>
                <c:pt idx="1012">
                  <c:v>42275</c:v>
                </c:pt>
                <c:pt idx="1013">
                  <c:v>42272</c:v>
                </c:pt>
                <c:pt idx="1014">
                  <c:v>42271</c:v>
                </c:pt>
                <c:pt idx="1015">
                  <c:v>42270</c:v>
                </c:pt>
                <c:pt idx="1016">
                  <c:v>42269</c:v>
                </c:pt>
                <c:pt idx="1017">
                  <c:v>42268</c:v>
                </c:pt>
                <c:pt idx="1018">
                  <c:v>42265</c:v>
                </c:pt>
                <c:pt idx="1019">
                  <c:v>42264</c:v>
                </c:pt>
                <c:pt idx="1020">
                  <c:v>42263</c:v>
                </c:pt>
                <c:pt idx="1021">
                  <c:v>42262</c:v>
                </c:pt>
                <c:pt idx="1022">
                  <c:v>42261</c:v>
                </c:pt>
                <c:pt idx="1023">
                  <c:v>42258</c:v>
                </c:pt>
                <c:pt idx="1024">
                  <c:v>42257</c:v>
                </c:pt>
                <c:pt idx="1025">
                  <c:v>42256</c:v>
                </c:pt>
                <c:pt idx="1026">
                  <c:v>42255</c:v>
                </c:pt>
                <c:pt idx="1027">
                  <c:v>42251</c:v>
                </c:pt>
                <c:pt idx="1028">
                  <c:v>42250</c:v>
                </c:pt>
                <c:pt idx="1029">
                  <c:v>42249</c:v>
                </c:pt>
                <c:pt idx="1030">
                  <c:v>42248</c:v>
                </c:pt>
                <c:pt idx="1031">
                  <c:v>42247</c:v>
                </c:pt>
                <c:pt idx="1032">
                  <c:v>42244</c:v>
                </c:pt>
                <c:pt idx="1033">
                  <c:v>42243</c:v>
                </c:pt>
                <c:pt idx="1034">
                  <c:v>42242</c:v>
                </c:pt>
                <c:pt idx="1035">
                  <c:v>42241</c:v>
                </c:pt>
                <c:pt idx="1036">
                  <c:v>42240</c:v>
                </c:pt>
                <c:pt idx="1037">
                  <c:v>42237</c:v>
                </c:pt>
                <c:pt idx="1038">
                  <c:v>42236</c:v>
                </c:pt>
                <c:pt idx="1039">
                  <c:v>42235</c:v>
                </c:pt>
                <c:pt idx="1040">
                  <c:v>42234</c:v>
                </c:pt>
                <c:pt idx="1041">
                  <c:v>42233</c:v>
                </c:pt>
                <c:pt idx="1042">
                  <c:v>42230</c:v>
                </c:pt>
                <c:pt idx="1043">
                  <c:v>42229</c:v>
                </c:pt>
                <c:pt idx="1044">
                  <c:v>42228</c:v>
                </c:pt>
                <c:pt idx="1045">
                  <c:v>42227</c:v>
                </c:pt>
                <c:pt idx="1046">
                  <c:v>42226</c:v>
                </c:pt>
                <c:pt idx="1047">
                  <c:v>42223</c:v>
                </c:pt>
                <c:pt idx="1048">
                  <c:v>42222</c:v>
                </c:pt>
                <c:pt idx="1049">
                  <c:v>42221</c:v>
                </c:pt>
                <c:pt idx="1050">
                  <c:v>42220</c:v>
                </c:pt>
                <c:pt idx="1051">
                  <c:v>42219</c:v>
                </c:pt>
                <c:pt idx="1052">
                  <c:v>42216</c:v>
                </c:pt>
                <c:pt idx="1053">
                  <c:v>42215</c:v>
                </c:pt>
                <c:pt idx="1054">
                  <c:v>42214</c:v>
                </c:pt>
                <c:pt idx="1055">
                  <c:v>42213</c:v>
                </c:pt>
                <c:pt idx="1056">
                  <c:v>42212</c:v>
                </c:pt>
                <c:pt idx="1057">
                  <c:v>42209</c:v>
                </c:pt>
                <c:pt idx="1058">
                  <c:v>42208</c:v>
                </c:pt>
                <c:pt idx="1059">
                  <c:v>42207</c:v>
                </c:pt>
                <c:pt idx="1060">
                  <c:v>42206</c:v>
                </c:pt>
                <c:pt idx="1061">
                  <c:v>42205</c:v>
                </c:pt>
                <c:pt idx="1062">
                  <c:v>42202</c:v>
                </c:pt>
                <c:pt idx="1063">
                  <c:v>42201</c:v>
                </c:pt>
                <c:pt idx="1064">
                  <c:v>42200</c:v>
                </c:pt>
                <c:pt idx="1065">
                  <c:v>42199</c:v>
                </c:pt>
                <c:pt idx="1066">
                  <c:v>42198</c:v>
                </c:pt>
                <c:pt idx="1067">
                  <c:v>42195</c:v>
                </c:pt>
                <c:pt idx="1068">
                  <c:v>42194</c:v>
                </c:pt>
                <c:pt idx="1069">
                  <c:v>42193</c:v>
                </c:pt>
                <c:pt idx="1070">
                  <c:v>42192</c:v>
                </c:pt>
                <c:pt idx="1071">
                  <c:v>42191</c:v>
                </c:pt>
                <c:pt idx="1072">
                  <c:v>42187</c:v>
                </c:pt>
                <c:pt idx="1073">
                  <c:v>42186</c:v>
                </c:pt>
                <c:pt idx="1074">
                  <c:v>42185</c:v>
                </c:pt>
                <c:pt idx="1075">
                  <c:v>42184</c:v>
                </c:pt>
                <c:pt idx="1076">
                  <c:v>42181</c:v>
                </c:pt>
                <c:pt idx="1077">
                  <c:v>42180</c:v>
                </c:pt>
                <c:pt idx="1078">
                  <c:v>42179</c:v>
                </c:pt>
                <c:pt idx="1079">
                  <c:v>42178</c:v>
                </c:pt>
                <c:pt idx="1080">
                  <c:v>42177</c:v>
                </c:pt>
                <c:pt idx="1081">
                  <c:v>42174</c:v>
                </c:pt>
                <c:pt idx="1082">
                  <c:v>42173</c:v>
                </c:pt>
                <c:pt idx="1083">
                  <c:v>42172</c:v>
                </c:pt>
                <c:pt idx="1084">
                  <c:v>42171</c:v>
                </c:pt>
                <c:pt idx="1085">
                  <c:v>42170</c:v>
                </c:pt>
                <c:pt idx="1086">
                  <c:v>42167</c:v>
                </c:pt>
                <c:pt idx="1087">
                  <c:v>42166</c:v>
                </c:pt>
                <c:pt idx="1088">
                  <c:v>42165</c:v>
                </c:pt>
                <c:pt idx="1089">
                  <c:v>42164</c:v>
                </c:pt>
                <c:pt idx="1090">
                  <c:v>42163</c:v>
                </c:pt>
                <c:pt idx="1091">
                  <c:v>42160</c:v>
                </c:pt>
                <c:pt idx="1092">
                  <c:v>42159</c:v>
                </c:pt>
                <c:pt idx="1093">
                  <c:v>42158</c:v>
                </c:pt>
                <c:pt idx="1094">
                  <c:v>42157</c:v>
                </c:pt>
                <c:pt idx="1095">
                  <c:v>42156</c:v>
                </c:pt>
                <c:pt idx="1096">
                  <c:v>42153</c:v>
                </c:pt>
                <c:pt idx="1097">
                  <c:v>42152</c:v>
                </c:pt>
                <c:pt idx="1098">
                  <c:v>42151</c:v>
                </c:pt>
                <c:pt idx="1099">
                  <c:v>42150</c:v>
                </c:pt>
                <c:pt idx="1100">
                  <c:v>42146</c:v>
                </c:pt>
                <c:pt idx="1101">
                  <c:v>42145</c:v>
                </c:pt>
                <c:pt idx="1102">
                  <c:v>42144</c:v>
                </c:pt>
                <c:pt idx="1103">
                  <c:v>42143</c:v>
                </c:pt>
                <c:pt idx="1104">
                  <c:v>42142</c:v>
                </c:pt>
                <c:pt idx="1105">
                  <c:v>42139</c:v>
                </c:pt>
                <c:pt idx="1106">
                  <c:v>42138</c:v>
                </c:pt>
                <c:pt idx="1107">
                  <c:v>42137</c:v>
                </c:pt>
                <c:pt idx="1108">
                  <c:v>42136</c:v>
                </c:pt>
                <c:pt idx="1109">
                  <c:v>42135</c:v>
                </c:pt>
                <c:pt idx="1110">
                  <c:v>42132</c:v>
                </c:pt>
                <c:pt idx="1111">
                  <c:v>42131</c:v>
                </c:pt>
                <c:pt idx="1112">
                  <c:v>42130</c:v>
                </c:pt>
                <c:pt idx="1113">
                  <c:v>42129</c:v>
                </c:pt>
                <c:pt idx="1114">
                  <c:v>42128</c:v>
                </c:pt>
                <c:pt idx="1115">
                  <c:v>42125</c:v>
                </c:pt>
                <c:pt idx="1116">
                  <c:v>42124</c:v>
                </c:pt>
                <c:pt idx="1117">
                  <c:v>42123</c:v>
                </c:pt>
                <c:pt idx="1118">
                  <c:v>42122</c:v>
                </c:pt>
                <c:pt idx="1119">
                  <c:v>42121</c:v>
                </c:pt>
                <c:pt idx="1120">
                  <c:v>42118</c:v>
                </c:pt>
                <c:pt idx="1121">
                  <c:v>42117</c:v>
                </c:pt>
                <c:pt idx="1122">
                  <c:v>42116</c:v>
                </c:pt>
                <c:pt idx="1123">
                  <c:v>42115</c:v>
                </c:pt>
                <c:pt idx="1124">
                  <c:v>42114</c:v>
                </c:pt>
                <c:pt idx="1125">
                  <c:v>42111</c:v>
                </c:pt>
                <c:pt idx="1126">
                  <c:v>42110</c:v>
                </c:pt>
                <c:pt idx="1127">
                  <c:v>42109</c:v>
                </c:pt>
                <c:pt idx="1128">
                  <c:v>42108</c:v>
                </c:pt>
                <c:pt idx="1129">
                  <c:v>42107</c:v>
                </c:pt>
                <c:pt idx="1130">
                  <c:v>42104</c:v>
                </c:pt>
                <c:pt idx="1131">
                  <c:v>42103</c:v>
                </c:pt>
                <c:pt idx="1132">
                  <c:v>42102</c:v>
                </c:pt>
                <c:pt idx="1133">
                  <c:v>42101</c:v>
                </c:pt>
                <c:pt idx="1134">
                  <c:v>42100</c:v>
                </c:pt>
                <c:pt idx="1135">
                  <c:v>42097</c:v>
                </c:pt>
                <c:pt idx="1136">
                  <c:v>42096</c:v>
                </c:pt>
                <c:pt idx="1137">
                  <c:v>42095</c:v>
                </c:pt>
                <c:pt idx="1138">
                  <c:v>42094</c:v>
                </c:pt>
                <c:pt idx="1139">
                  <c:v>42093</c:v>
                </c:pt>
                <c:pt idx="1140">
                  <c:v>42090</c:v>
                </c:pt>
                <c:pt idx="1141">
                  <c:v>42089</c:v>
                </c:pt>
                <c:pt idx="1142">
                  <c:v>42088</c:v>
                </c:pt>
                <c:pt idx="1143">
                  <c:v>42087</c:v>
                </c:pt>
                <c:pt idx="1144">
                  <c:v>42086</c:v>
                </c:pt>
                <c:pt idx="1145">
                  <c:v>42083</c:v>
                </c:pt>
                <c:pt idx="1146">
                  <c:v>42082</c:v>
                </c:pt>
                <c:pt idx="1147">
                  <c:v>42081</c:v>
                </c:pt>
                <c:pt idx="1148">
                  <c:v>42080</c:v>
                </c:pt>
                <c:pt idx="1149">
                  <c:v>42079</c:v>
                </c:pt>
                <c:pt idx="1150">
                  <c:v>42076</c:v>
                </c:pt>
                <c:pt idx="1151">
                  <c:v>42075</c:v>
                </c:pt>
                <c:pt idx="1152">
                  <c:v>42074</c:v>
                </c:pt>
                <c:pt idx="1153">
                  <c:v>42073</c:v>
                </c:pt>
                <c:pt idx="1154">
                  <c:v>42072</c:v>
                </c:pt>
                <c:pt idx="1155">
                  <c:v>42069</c:v>
                </c:pt>
                <c:pt idx="1156">
                  <c:v>42068</c:v>
                </c:pt>
                <c:pt idx="1157">
                  <c:v>42067</c:v>
                </c:pt>
                <c:pt idx="1158">
                  <c:v>42066</c:v>
                </c:pt>
                <c:pt idx="1159">
                  <c:v>42065</c:v>
                </c:pt>
                <c:pt idx="1160">
                  <c:v>42062</c:v>
                </c:pt>
                <c:pt idx="1161">
                  <c:v>42061</c:v>
                </c:pt>
                <c:pt idx="1162">
                  <c:v>42060</c:v>
                </c:pt>
                <c:pt idx="1163">
                  <c:v>42059</c:v>
                </c:pt>
                <c:pt idx="1164">
                  <c:v>42058</c:v>
                </c:pt>
                <c:pt idx="1165">
                  <c:v>42055</c:v>
                </c:pt>
                <c:pt idx="1166">
                  <c:v>42054</c:v>
                </c:pt>
                <c:pt idx="1167">
                  <c:v>42053</c:v>
                </c:pt>
                <c:pt idx="1168">
                  <c:v>42052</c:v>
                </c:pt>
                <c:pt idx="1169">
                  <c:v>42048</c:v>
                </c:pt>
                <c:pt idx="1170">
                  <c:v>42047</c:v>
                </c:pt>
                <c:pt idx="1171">
                  <c:v>42046</c:v>
                </c:pt>
                <c:pt idx="1172">
                  <c:v>42045</c:v>
                </c:pt>
                <c:pt idx="1173">
                  <c:v>42044</c:v>
                </c:pt>
                <c:pt idx="1174">
                  <c:v>42041</c:v>
                </c:pt>
                <c:pt idx="1175">
                  <c:v>42040</c:v>
                </c:pt>
                <c:pt idx="1176">
                  <c:v>42039</c:v>
                </c:pt>
                <c:pt idx="1177">
                  <c:v>42038</c:v>
                </c:pt>
                <c:pt idx="1178">
                  <c:v>42037</c:v>
                </c:pt>
                <c:pt idx="1179">
                  <c:v>42034</c:v>
                </c:pt>
                <c:pt idx="1180">
                  <c:v>42033</c:v>
                </c:pt>
                <c:pt idx="1181">
                  <c:v>42032</c:v>
                </c:pt>
                <c:pt idx="1182">
                  <c:v>42031</c:v>
                </c:pt>
                <c:pt idx="1183">
                  <c:v>42030</c:v>
                </c:pt>
                <c:pt idx="1184">
                  <c:v>42027</c:v>
                </c:pt>
                <c:pt idx="1185">
                  <c:v>42026</c:v>
                </c:pt>
                <c:pt idx="1186">
                  <c:v>42025</c:v>
                </c:pt>
                <c:pt idx="1187">
                  <c:v>42024</c:v>
                </c:pt>
                <c:pt idx="1188">
                  <c:v>42020</c:v>
                </c:pt>
                <c:pt idx="1189">
                  <c:v>42019</c:v>
                </c:pt>
                <c:pt idx="1190">
                  <c:v>42018</c:v>
                </c:pt>
                <c:pt idx="1191">
                  <c:v>42017</c:v>
                </c:pt>
                <c:pt idx="1192">
                  <c:v>42016</c:v>
                </c:pt>
                <c:pt idx="1193">
                  <c:v>42013</c:v>
                </c:pt>
                <c:pt idx="1194">
                  <c:v>42012</c:v>
                </c:pt>
                <c:pt idx="1195">
                  <c:v>42011</c:v>
                </c:pt>
                <c:pt idx="1196">
                  <c:v>42010</c:v>
                </c:pt>
                <c:pt idx="1197">
                  <c:v>42009</c:v>
                </c:pt>
                <c:pt idx="1198">
                  <c:v>42006</c:v>
                </c:pt>
                <c:pt idx="1199">
                  <c:v>42004</c:v>
                </c:pt>
                <c:pt idx="1200">
                  <c:v>42003</c:v>
                </c:pt>
                <c:pt idx="1201">
                  <c:v>42002</c:v>
                </c:pt>
                <c:pt idx="1202">
                  <c:v>41999</c:v>
                </c:pt>
                <c:pt idx="1203">
                  <c:v>41997</c:v>
                </c:pt>
                <c:pt idx="1204">
                  <c:v>41996</c:v>
                </c:pt>
                <c:pt idx="1205">
                  <c:v>41995</c:v>
                </c:pt>
                <c:pt idx="1206">
                  <c:v>41992</c:v>
                </c:pt>
                <c:pt idx="1207">
                  <c:v>41991</c:v>
                </c:pt>
                <c:pt idx="1208">
                  <c:v>41990</c:v>
                </c:pt>
                <c:pt idx="1209">
                  <c:v>41989</c:v>
                </c:pt>
                <c:pt idx="1210">
                  <c:v>41988</c:v>
                </c:pt>
                <c:pt idx="1211">
                  <c:v>41985</c:v>
                </c:pt>
                <c:pt idx="1212">
                  <c:v>41984</c:v>
                </c:pt>
                <c:pt idx="1213">
                  <c:v>41983</c:v>
                </c:pt>
                <c:pt idx="1214">
                  <c:v>41982</c:v>
                </c:pt>
                <c:pt idx="1215">
                  <c:v>41981</c:v>
                </c:pt>
                <c:pt idx="1216">
                  <c:v>41978</c:v>
                </c:pt>
                <c:pt idx="1217">
                  <c:v>41977</c:v>
                </c:pt>
                <c:pt idx="1218">
                  <c:v>41976</c:v>
                </c:pt>
                <c:pt idx="1219">
                  <c:v>41975</c:v>
                </c:pt>
                <c:pt idx="1220">
                  <c:v>41974</c:v>
                </c:pt>
                <c:pt idx="1221">
                  <c:v>41971</c:v>
                </c:pt>
                <c:pt idx="1222">
                  <c:v>41969</c:v>
                </c:pt>
                <c:pt idx="1223">
                  <c:v>41968</c:v>
                </c:pt>
                <c:pt idx="1224">
                  <c:v>41967</c:v>
                </c:pt>
                <c:pt idx="1225">
                  <c:v>41964</c:v>
                </c:pt>
                <c:pt idx="1226">
                  <c:v>41963</c:v>
                </c:pt>
                <c:pt idx="1227">
                  <c:v>41962</c:v>
                </c:pt>
                <c:pt idx="1228">
                  <c:v>41961</c:v>
                </c:pt>
                <c:pt idx="1229">
                  <c:v>41960</c:v>
                </c:pt>
                <c:pt idx="1230">
                  <c:v>41957</c:v>
                </c:pt>
                <c:pt idx="1231">
                  <c:v>41956</c:v>
                </c:pt>
                <c:pt idx="1232">
                  <c:v>41955</c:v>
                </c:pt>
                <c:pt idx="1233">
                  <c:v>41953</c:v>
                </c:pt>
                <c:pt idx="1234">
                  <c:v>41950</c:v>
                </c:pt>
                <c:pt idx="1235">
                  <c:v>41949</c:v>
                </c:pt>
                <c:pt idx="1236">
                  <c:v>41948</c:v>
                </c:pt>
                <c:pt idx="1237">
                  <c:v>41947</c:v>
                </c:pt>
                <c:pt idx="1238">
                  <c:v>41946</c:v>
                </c:pt>
                <c:pt idx="1239">
                  <c:v>41943</c:v>
                </c:pt>
                <c:pt idx="1240">
                  <c:v>41942</c:v>
                </c:pt>
                <c:pt idx="1241">
                  <c:v>41941</c:v>
                </c:pt>
                <c:pt idx="1242">
                  <c:v>41940</c:v>
                </c:pt>
                <c:pt idx="1243">
                  <c:v>41939</c:v>
                </c:pt>
                <c:pt idx="1244">
                  <c:v>41936</c:v>
                </c:pt>
                <c:pt idx="1245">
                  <c:v>41935</c:v>
                </c:pt>
                <c:pt idx="1246">
                  <c:v>41934</c:v>
                </c:pt>
                <c:pt idx="1247">
                  <c:v>41933</c:v>
                </c:pt>
                <c:pt idx="1248">
                  <c:v>41932</c:v>
                </c:pt>
                <c:pt idx="1249">
                  <c:v>41929</c:v>
                </c:pt>
                <c:pt idx="1250">
                  <c:v>41928</c:v>
                </c:pt>
                <c:pt idx="1251">
                  <c:v>41927</c:v>
                </c:pt>
                <c:pt idx="1252">
                  <c:v>41926</c:v>
                </c:pt>
                <c:pt idx="1253">
                  <c:v>41922</c:v>
                </c:pt>
                <c:pt idx="1254">
                  <c:v>41921</c:v>
                </c:pt>
                <c:pt idx="1255">
                  <c:v>41920</c:v>
                </c:pt>
                <c:pt idx="1256">
                  <c:v>41919</c:v>
                </c:pt>
                <c:pt idx="1257">
                  <c:v>41918</c:v>
                </c:pt>
                <c:pt idx="1258">
                  <c:v>41915</c:v>
                </c:pt>
                <c:pt idx="1259">
                  <c:v>41914</c:v>
                </c:pt>
                <c:pt idx="1260">
                  <c:v>41913</c:v>
                </c:pt>
                <c:pt idx="1261">
                  <c:v>41912</c:v>
                </c:pt>
                <c:pt idx="1262">
                  <c:v>41911</c:v>
                </c:pt>
                <c:pt idx="1263">
                  <c:v>41908</c:v>
                </c:pt>
                <c:pt idx="1264">
                  <c:v>41907</c:v>
                </c:pt>
                <c:pt idx="1265">
                  <c:v>41906</c:v>
                </c:pt>
                <c:pt idx="1266">
                  <c:v>41905</c:v>
                </c:pt>
                <c:pt idx="1267">
                  <c:v>41904</c:v>
                </c:pt>
                <c:pt idx="1268">
                  <c:v>41901</c:v>
                </c:pt>
                <c:pt idx="1269">
                  <c:v>41900</c:v>
                </c:pt>
                <c:pt idx="1270">
                  <c:v>41899</c:v>
                </c:pt>
                <c:pt idx="1271">
                  <c:v>41898</c:v>
                </c:pt>
                <c:pt idx="1272">
                  <c:v>41897</c:v>
                </c:pt>
                <c:pt idx="1273">
                  <c:v>41894</c:v>
                </c:pt>
                <c:pt idx="1274">
                  <c:v>41893</c:v>
                </c:pt>
                <c:pt idx="1275">
                  <c:v>41892</c:v>
                </c:pt>
                <c:pt idx="1276">
                  <c:v>41891</c:v>
                </c:pt>
                <c:pt idx="1277">
                  <c:v>41890</c:v>
                </c:pt>
                <c:pt idx="1278">
                  <c:v>41887</c:v>
                </c:pt>
                <c:pt idx="1279">
                  <c:v>41886</c:v>
                </c:pt>
                <c:pt idx="1280">
                  <c:v>41885</c:v>
                </c:pt>
                <c:pt idx="1281">
                  <c:v>41884</c:v>
                </c:pt>
                <c:pt idx="1282">
                  <c:v>41880</c:v>
                </c:pt>
                <c:pt idx="1283">
                  <c:v>41879</c:v>
                </c:pt>
                <c:pt idx="1284">
                  <c:v>41878</c:v>
                </c:pt>
                <c:pt idx="1285">
                  <c:v>41877</c:v>
                </c:pt>
                <c:pt idx="1286">
                  <c:v>41876</c:v>
                </c:pt>
                <c:pt idx="1287">
                  <c:v>41873</c:v>
                </c:pt>
                <c:pt idx="1288">
                  <c:v>41872</c:v>
                </c:pt>
                <c:pt idx="1289">
                  <c:v>41871</c:v>
                </c:pt>
                <c:pt idx="1290">
                  <c:v>41870</c:v>
                </c:pt>
                <c:pt idx="1291">
                  <c:v>41869</c:v>
                </c:pt>
                <c:pt idx="1292">
                  <c:v>41866</c:v>
                </c:pt>
                <c:pt idx="1293">
                  <c:v>41865</c:v>
                </c:pt>
                <c:pt idx="1294">
                  <c:v>41864</c:v>
                </c:pt>
                <c:pt idx="1295">
                  <c:v>41863</c:v>
                </c:pt>
                <c:pt idx="1296">
                  <c:v>41862</c:v>
                </c:pt>
                <c:pt idx="1297">
                  <c:v>41859</c:v>
                </c:pt>
                <c:pt idx="1298">
                  <c:v>41858</c:v>
                </c:pt>
                <c:pt idx="1299">
                  <c:v>41857</c:v>
                </c:pt>
                <c:pt idx="1300">
                  <c:v>41856</c:v>
                </c:pt>
                <c:pt idx="1301">
                  <c:v>41855</c:v>
                </c:pt>
                <c:pt idx="1302">
                  <c:v>41852</c:v>
                </c:pt>
                <c:pt idx="1303">
                  <c:v>41851</c:v>
                </c:pt>
                <c:pt idx="1304">
                  <c:v>41850</c:v>
                </c:pt>
                <c:pt idx="1305">
                  <c:v>41849</c:v>
                </c:pt>
                <c:pt idx="1306">
                  <c:v>41848</c:v>
                </c:pt>
                <c:pt idx="1307">
                  <c:v>41845</c:v>
                </c:pt>
                <c:pt idx="1308">
                  <c:v>41844</c:v>
                </c:pt>
                <c:pt idx="1309">
                  <c:v>41843</c:v>
                </c:pt>
                <c:pt idx="1310">
                  <c:v>41842</c:v>
                </c:pt>
                <c:pt idx="1311">
                  <c:v>41841</c:v>
                </c:pt>
                <c:pt idx="1312">
                  <c:v>41838</c:v>
                </c:pt>
                <c:pt idx="1313">
                  <c:v>41837</c:v>
                </c:pt>
                <c:pt idx="1314">
                  <c:v>41836</c:v>
                </c:pt>
                <c:pt idx="1315">
                  <c:v>41835</c:v>
                </c:pt>
                <c:pt idx="1316">
                  <c:v>41834</c:v>
                </c:pt>
                <c:pt idx="1317">
                  <c:v>41831</c:v>
                </c:pt>
                <c:pt idx="1318">
                  <c:v>41830</c:v>
                </c:pt>
                <c:pt idx="1319">
                  <c:v>41829</c:v>
                </c:pt>
                <c:pt idx="1320">
                  <c:v>41828</c:v>
                </c:pt>
                <c:pt idx="1321">
                  <c:v>41827</c:v>
                </c:pt>
                <c:pt idx="1322">
                  <c:v>41823</c:v>
                </c:pt>
                <c:pt idx="1323">
                  <c:v>41822</c:v>
                </c:pt>
                <c:pt idx="1324">
                  <c:v>41821</c:v>
                </c:pt>
                <c:pt idx="1325">
                  <c:v>41820</c:v>
                </c:pt>
                <c:pt idx="1326">
                  <c:v>41817</c:v>
                </c:pt>
                <c:pt idx="1327">
                  <c:v>41816</c:v>
                </c:pt>
                <c:pt idx="1328">
                  <c:v>41815</c:v>
                </c:pt>
                <c:pt idx="1329">
                  <c:v>41814</c:v>
                </c:pt>
                <c:pt idx="1330">
                  <c:v>41813</c:v>
                </c:pt>
                <c:pt idx="1331">
                  <c:v>41810</c:v>
                </c:pt>
                <c:pt idx="1332">
                  <c:v>41809</c:v>
                </c:pt>
                <c:pt idx="1333">
                  <c:v>41808</c:v>
                </c:pt>
                <c:pt idx="1334">
                  <c:v>41807</c:v>
                </c:pt>
                <c:pt idx="1335">
                  <c:v>41806</c:v>
                </c:pt>
                <c:pt idx="1336">
                  <c:v>41803</c:v>
                </c:pt>
                <c:pt idx="1337">
                  <c:v>41802</c:v>
                </c:pt>
                <c:pt idx="1338">
                  <c:v>41801</c:v>
                </c:pt>
                <c:pt idx="1339">
                  <c:v>41800</c:v>
                </c:pt>
                <c:pt idx="1340">
                  <c:v>41799</c:v>
                </c:pt>
                <c:pt idx="1341">
                  <c:v>41796</c:v>
                </c:pt>
                <c:pt idx="1342">
                  <c:v>41795</c:v>
                </c:pt>
                <c:pt idx="1343">
                  <c:v>41794</c:v>
                </c:pt>
                <c:pt idx="1344">
                  <c:v>41793</c:v>
                </c:pt>
                <c:pt idx="1345">
                  <c:v>41792</c:v>
                </c:pt>
                <c:pt idx="1346">
                  <c:v>41789</c:v>
                </c:pt>
                <c:pt idx="1347">
                  <c:v>41788</c:v>
                </c:pt>
                <c:pt idx="1348">
                  <c:v>41787</c:v>
                </c:pt>
                <c:pt idx="1349">
                  <c:v>41786</c:v>
                </c:pt>
                <c:pt idx="1350">
                  <c:v>41782</c:v>
                </c:pt>
                <c:pt idx="1351">
                  <c:v>41781</c:v>
                </c:pt>
                <c:pt idx="1352">
                  <c:v>41780</c:v>
                </c:pt>
                <c:pt idx="1353">
                  <c:v>41779</c:v>
                </c:pt>
                <c:pt idx="1354">
                  <c:v>41778</c:v>
                </c:pt>
                <c:pt idx="1355">
                  <c:v>41775</c:v>
                </c:pt>
                <c:pt idx="1356">
                  <c:v>41774</c:v>
                </c:pt>
                <c:pt idx="1357">
                  <c:v>41773</c:v>
                </c:pt>
                <c:pt idx="1358">
                  <c:v>41772</c:v>
                </c:pt>
                <c:pt idx="1359">
                  <c:v>41771</c:v>
                </c:pt>
                <c:pt idx="1360">
                  <c:v>41768</c:v>
                </c:pt>
                <c:pt idx="1361">
                  <c:v>41767</c:v>
                </c:pt>
                <c:pt idx="1362">
                  <c:v>41766</c:v>
                </c:pt>
                <c:pt idx="1363">
                  <c:v>41765</c:v>
                </c:pt>
                <c:pt idx="1364">
                  <c:v>41764</c:v>
                </c:pt>
                <c:pt idx="1365">
                  <c:v>41761</c:v>
                </c:pt>
                <c:pt idx="1366">
                  <c:v>41760</c:v>
                </c:pt>
                <c:pt idx="1367">
                  <c:v>41759</c:v>
                </c:pt>
                <c:pt idx="1368">
                  <c:v>41758</c:v>
                </c:pt>
                <c:pt idx="1369">
                  <c:v>41757</c:v>
                </c:pt>
                <c:pt idx="1370">
                  <c:v>41754</c:v>
                </c:pt>
                <c:pt idx="1371">
                  <c:v>41753</c:v>
                </c:pt>
                <c:pt idx="1372">
                  <c:v>41752</c:v>
                </c:pt>
                <c:pt idx="1373">
                  <c:v>41751</c:v>
                </c:pt>
                <c:pt idx="1374">
                  <c:v>41750</c:v>
                </c:pt>
                <c:pt idx="1375">
                  <c:v>41746</c:v>
                </c:pt>
                <c:pt idx="1376">
                  <c:v>41745</c:v>
                </c:pt>
                <c:pt idx="1377">
                  <c:v>41744</c:v>
                </c:pt>
                <c:pt idx="1378">
                  <c:v>41743</c:v>
                </c:pt>
                <c:pt idx="1379">
                  <c:v>41740</c:v>
                </c:pt>
                <c:pt idx="1380">
                  <c:v>41739</c:v>
                </c:pt>
                <c:pt idx="1381">
                  <c:v>41738</c:v>
                </c:pt>
                <c:pt idx="1382">
                  <c:v>41737</c:v>
                </c:pt>
                <c:pt idx="1383">
                  <c:v>41736</c:v>
                </c:pt>
                <c:pt idx="1384">
                  <c:v>41733</c:v>
                </c:pt>
                <c:pt idx="1385">
                  <c:v>41732</c:v>
                </c:pt>
                <c:pt idx="1386">
                  <c:v>41731</c:v>
                </c:pt>
                <c:pt idx="1387">
                  <c:v>41730</c:v>
                </c:pt>
                <c:pt idx="1388">
                  <c:v>41729</c:v>
                </c:pt>
                <c:pt idx="1389">
                  <c:v>41726</c:v>
                </c:pt>
                <c:pt idx="1390">
                  <c:v>41725</c:v>
                </c:pt>
                <c:pt idx="1391">
                  <c:v>41724</c:v>
                </c:pt>
                <c:pt idx="1392">
                  <c:v>41723</c:v>
                </c:pt>
                <c:pt idx="1393">
                  <c:v>41722</c:v>
                </c:pt>
                <c:pt idx="1394">
                  <c:v>41719</c:v>
                </c:pt>
                <c:pt idx="1395">
                  <c:v>41718</c:v>
                </c:pt>
                <c:pt idx="1396">
                  <c:v>41717</c:v>
                </c:pt>
                <c:pt idx="1397">
                  <c:v>41716</c:v>
                </c:pt>
                <c:pt idx="1398">
                  <c:v>41715</c:v>
                </c:pt>
                <c:pt idx="1399">
                  <c:v>41712</c:v>
                </c:pt>
                <c:pt idx="1400">
                  <c:v>41711</c:v>
                </c:pt>
                <c:pt idx="1401">
                  <c:v>41710</c:v>
                </c:pt>
                <c:pt idx="1402">
                  <c:v>41709</c:v>
                </c:pt>
                <c:pt idx="1403">
                  <c:v>41708</c:v>
                </c:pt>
                <c:pt idx="1404">
                  <c:v>41705</c:v>
                </c:pt>
                <c:pt idx="1405">
                  <c:v>41704</c:v>
                </c:pt>
                <c:pt idx="1406">
                  <c:v>41703</c:v>
                </c:pt>
                <c:pt idx="1407">
                  <c:v>41702</c:v>
                </c:pt>
                <c:pt idx="1408">
                  <c:v>41701</c:v>
                </c:pt>
                <c:pt idx="1409">
                  <c:v>41698</c:v>
                </c:pt>
                <c:pt idx="1410">
                  <c:v>41697</c:v>
                </c:pt>
                <c:pt idx="1411">
                  <c:v>41696</c:v>
                </c:pt>
                <c:pt idx="1412">
                  <c:v>41695</c:v>
                </c:pt>
                <c:pt idx="1413">
                  <c:v>41694</c:v>
                </c:pt>
                <c:pt idx="1414">
                  <c:v>41691</c:v>
                </c:pt>
                <c:pt idx="1415">
                  <c:v>41690</c:v>
                </c:pt>
                <c:pt idx="1416">
                  <c:v>41689</c:v>
                </c:pt>
                <c:pt idx="1417">
                  <c:v>41688</c:v>
                </c:pt>
                <c:pt idx="1418">
                  <c:v>41684</c:v>
                </c:pt>
                <c:pt idx="1419">
                  <c:v>41683</c:v>
                </c:pt>
                <c:pt idx="1420">
                  <c:v>41682</c:v>
                </c:pt>
                <c:pt idx="1421">
                  <c:v>41681</c:v>
                </c:pt>
                <c:pt idx="1422">
                  <c:v>41680</c:v>
                </c:pt>
                <c:pt idx="1423">
                  <c:v>41677</c:v>
                </c:pt>
                <c:pt idx="1424">
                  <c:v>41676</c:v>
                </c:pt>
                <c:pt idx="1425">
                  <c:v>41675</c:v>
                </c:pt>
                <c:pt idx="1426">
                  <c:v>41674</c:v>
                </c:pt>
                <c:pt idx="1427">
                  <c:v>41673</c:v>
                </c:pt>
                <c:pt idx="1428">
                  <c:v>41670</c:v>
                </c:pt>
                <c:pt idx="1429">
                  <c:v>41669</c:v>
                </c:pt>
                <c:pt idx="1430">
                  <c:v>41668</c:v>
                </c:pt>
                <c:pt idx="1431">
                  <c:v>41667</c:v>
                </c:pt>
                <c:pt idx="1432">
                  <c:v>41666</c:v>
                </c:pt>
                <c:pt idx="1433">
                  <c:v>41663</c:v>
                </c:pt>
                <c:pt idx="1434">
                  <c:v>41662</c:v>
                </c:pt>
                <c:pt idx="1435">
                  <c:v>41661</c:v>
                </c:pt>
                <c:pt idx="1436">
                  <c:v>41660</c:v>
                </c:pt>
                <c:pt idx="1437">
                  <c:v>41656</c:v>
                </c:pt>
                <c:pt idx="1438">
                  <c:v>41655</c:v>
                </c:pt>
                <c:pt idx="1439">
                  <c:v>41654</c:v>
                </c:pt>
                <c:pt idx="1440">
                  <c:v>41653</c:v>
                </c:pt>
                <c:pt idx="1441">
                  <c:v>41652</c:v>
                </c:pt>
                <c:pt idx="1442">
                  <c:v>41649</c:v>
                </c:pt>
                <c:pt idx="1443">
                  <c:v>41648</c:v>
                </c:pt>
                <c:pt idx="1444">
                  <c:v>41647</c:v>
                </c:pt>
                <c:pt idx="1445">
                  <c:v>41646</c:v>
                </c:pt>
                <c:pt idx="1446">
                  <c:v>41645</c:v>
                </c:pt>
                <c:pt idx="1447">
                  <c:v>41642</c:v>
                </c:pt>
                <c:pt idx="1448">
                  <c:v>41641</c:v>
                </c:pt>
                <c:pt idx="1449">
                  <c:v>41639</c:v>
                </c:pt>
                <c:pt idx="1450">
                  <c:v>41638</c:v>
                </c:pt>
                <c:pt idx="1451">
                  <c:v>41635</c:v>
                </c:pt>
                <c:pt idx="1452">
                  <c:v>41634</c:v>
                </c:pt>
                <c:pt idx="1453">
                  <c:v>41632</c:v>
                </c:pt>
                <c:pt idx="1454">
                  <c:v>41631</c:v>
                </c:pt>
                <c:pt idx="1455">
                  <c:v>41628</c:v>
                </c:pt>
                <c:pt idx="1456">
                  <c:v>41627</c:v>
                </c:pt>
                <c:pt idx="1457">
                  <c:v>41626</c:v>
                </c:pt>
                <c:pt idx="1458">
                  <c:v>41625</c:v>
                </c:pt>
                <c:pt idx="1459">
                  <c:v>41624</c:v>
                </c:pt>
                <c:pt idx="1460">
                  <c:v>41621</c:v>
                </c:pt>
                <c:pt idx="1461">
                  <c:v>41620</c:v>
                </c:pt>
                <c:pt idx="1462">
                  <c:v>41619</c:v>
                </c:pt>
                <c:pt idx="1463">
                  <c:v>41618</c:v>
                </c:pt>
                <c:pt idx="1464">
                  <c:v>41617</c:v>
                </c:pt>
                <c:pt idx="1465">
                  <c:v>41614</c:v>
                </c:pt>
                <c:pt idx="1466">
                  <c:v>41613</c:v>
                </c:pt>
                <c:pt idx="1467">
                  <c:v>41612</c:v>
                </c:pt>
                <c:pt idx="1468">
                  <c:v>41611</c:v>
                </c:pt>
                <c:pt idx="1469">
                  <c:v>41610</c:v>
                </c:pt>
                <c:pt idx="1470">
                  <c:v>41607</c:v>
                </c:pt>
                <c:pt idx="1471">
                  <c:v>41605</c:v>
                </c:pt>
                <c:pt idx="1472">
                  <c:v>41604</c:v>
                </c:pt>
                <c:pt idx="1473">
                  <c:v>41603</c:v>
                </c:pt>
                <c:pt idx="1474">
                  <c:v>41600</c:v>
                </c:pt>
                <c:pt idx="1475">
                  <c:v>41599</c:v>
                </c:pt>
                <c:pt idx="1476">
                  <c:v>41598</c:v>
                </c:pt>
                <c:pt idx="1477">
                  <c:v>41597</c:v>
                </c:pt>
                <c:pt idx="1478">
                  <c:v>41596</c:v>
                </c:pt>
                <c:pt idx="1479">
                  <c:v>41593</c:v>
                </c:pt>
                <c:pt idx="1480">
                  <c:v>41592</c:v>
                </c:pt>
                <c:pt idx="1481">
                  <c:v>41591</c:v>
                </c:pt>
                <c:pt idx="1482">
                  <c:v>41590</c:v>
                </c:pt>
                <c:pt idx="1483">
                  <c:v>41586</c:v>
                </c:pt>
                <c:pt idx="1484">
                  <c:v>41585</c:v>
                </c:pt>
                <c:pt idx="1485">
                  <c:v>41584</c:v>
                </c:pt>
                <c:pt idx="1486">
                  <c:v>41583</c:v>
                </c:pt>
                <c:pt idx="1487">
                  <c:v>41582</c:v>
                </c:pt>
                <c:pt idx="1488">
                  <c:v>41579</c:v>
                </c:pt>
                <c:pt idx="1489">
                  <c:v>41578</c:v>
                </c:pt>
                <c:pt idx="1490">
                  <c:v>41577</c:v>
                </c:pt>
                <c:pt idx="1491">
                  <c:v>41576</c:v>
                </c:pt>
                <c:pt idx="1492">
                  <c:v>41575</c:v>
                </c:pt>
                <c:pt idx="1493">
                  <c:v>41572</c:v>
                </c:pt>
                <c:pt idx="1494">
                  <c:v>41571</c:v>
                </c:pt>
                <c:pt idx="1495">
                  <c:v>41570</c:v>
                </c:pt>
                <c:pt idx="1496">
                  <c:v>41569</c:v>
                </c:pt>
                <c:pt idx="1497">
                  <c:v>41568</c:v>
                </c:pt>
                <c:pt idx="1498">
                  <c:v>41565</c:v>
                </c:pt>
                <c:pt idx="1499">
                  <c:v>41564</c:v>
                </c:pt>
                <c:pt idx="1500">
                  <c:v>41563</c:v>
                </c:pt>
                <c:pt idx="1501">
                  <c:v>41562</c:v>
                </c:pt>
                <c:pt idx="1502">
                  <c:v>41558</c:v>
                </c:pt>
                <c:pt idx="1503">
                  <c:v>41557</c:v>
                </c:pt>
                <c:pt idx="1504">
                  <c:v>41556</c:v>
                </c:pt>
                <c:pt idx="1505">
                  <c:v>41555</c:v>
                </c:pt>
                <c:pt idx="1506">
                  <c:v>41554</c:v>
                </c:pt>
                <c:pt idx="1507">
                  <c:v>41551</c:v>
                </c:pt>
                <c:pt idx="1508">
                  <c:v>41550</c:v>
                </c:pt>
                <c:pt idx="1509">
                  <c:v>41549</c:v>
                </c:pt>
                <c:pt idx="1510">
                  <c:v>41548</c:v>
                </c:pt>
                <c:pt idx="1511">
                  <c:v>41547</c:v>
                </c:pt>
                <c:pt idx="1512">
                  <c:v>41544</c:v>
                </c:pt>
                <c:pt idx="1513">
                  <c:v>41543</c:v>
                </c:pt>
                <c:pt idx="1514">
                  <c:v>41542</c:v>
                </c:pt>
                <c:pt idx="1515">
                  <c:v>41541</c:v>
                </c:pt>
                <c:pt idx="1516">
                  <c:v>41540</c:v>
                </c:pt>
                <c:pt idx="1517">
                  <c:v>41537</c:v>
                </c:pt>
                <c:pt idx="1518">
                  <c:v>41536</c:v>
                </c:pt>
                <c:pt idx="1519">
                  <c:v>41535</c:v>
                </c:pt>
                <c:pt idx="1520">
                  <c:v>41534</c:v>
                </c:pt>
                <c:pt idx="1521">
                  <c:v>41533</c:v>
                </c:pt>
                <c:pt idx="1522">
                  <c:v>41530</c:v>
                </c:pt>
                <c:pt idx="1523">
                  <c:v>41529</c:v>
                </c:pt>
                <c:pt idx="1524">
                  <c:v>41528</c:v>
                </c:pt>
                <c:pt idx="1525">
                  <c:v>41527</c:v>
                </c:pt>
                <c:pt idx="1526">
                  <c:v>41526</c:v>
                </c:pt>
                <c:pt idx="1527">
                  <c:v>41523</c:v>
                </c:pt>
                <c:pt idx="1528">
                  <c:v>41522</c:v>
                </c:pt>
                <c:pt idx="1529">
                  <c:v>41521</c:v>
                </c:pt>
                <c:pt idx="1530">
                  <c:v>41520</c:v>
                </c:pt>
                <c:pt idx="1531">
                  <c:v>41516</c:v>
                </c:pt>
                <c:pt idx="1532">
                  <c:v>41515</c:v>
                </c:pt>
                <c:pt idx="1533">
                  <c:v>41514</c:v>
                </c:pt>
                <c:pt idx="1534">
                  <c:v>41513</c:v>
                </c:pt>
                <c:pt idx="1535">
                  <c:v>41512</c:v>
                </c:pt>
                <c:pt idx="1536">
                  <c:v>41509</c:v>
                </c:pt>
                <c:pt idx="1537">
                  <c:v>41508</c:v>
                </c:pt>
                <c:pt idx="1538">
                  <c:v>41507</c:v>
                </c:pt>
                <c:pt idx="1539">
                  <c:v>41506</c:v>
                </c:pt>
                <c:pt idx="1540">
                  <c:v>41505</c:v>
                </c:pt>
                <c:pt idx="1541">
                  <c:v>41502</c:v>
                </c:pt>
                <c:pt idx="1542">
                  <c:v>41501</c:v>
                </c:pt>
                <c:pt idx="1543">
                  <c:v>41500</c:v>
                </c:pt>
                <c:pt idx="1544">
                  <c:v>41499</c:v>
                </c:pt>
                <c:pt idx="1545">
                  <c:v>41498</c:v>
                </c:pt>
                <c:pt idx="1546">
                  <c:v>41495</c:v>
                </c:pt>
                <c:pt idx="1547">
                  <c:v>41494</c:v>
                </c:pt>
                <c:pt idx="1548">
                  <c:v>41493</c:v>
                </c:pt>
                <c:pt idx="1549">
                  <c:v>41492</c:v>
                </c:pt>
                <c:pt idx="1550">
                  <c:v>41491</c:v>
                </c:pt>
                <c:pt idx="1551">
                  <c:v>41488</c:v>
                </c:pt>
                <c:pt idx="1552">
                  <c:v>41487</c:v>
                </c:pt>
                <c:pt idx="1553">
                  <c:v>41486</c:v>
                </c:pt>
                <c:pt idx="1554">
                  <c:v>41485</c:v>
                </c:pt>
                <c:pt idx="1555">
                  <c:v>41484</c:v>
                </c:pt>
                <c:pt idx="1556">
                  <c:v>41481</c:v>
                </c:pt>
                <c:pt idx="1557">
                  <c:v>41480</c:v>
                </c:pt>
                <c:pt idx="1558">
                  <c:v>41479</c:v>
                </c:pt>
                <c:pt idx="1559">
                  <c:v>41478</c:v>
                </c:pt>
                <c:pt idx="1560">
                  <c:v>41477</c:v>
                </c:pt>
                <c:pt idx="1561">
                  <c:v>41474</c:v>
                </c:pt>
                <c:pt idx="1562">
                  <c:v>41473</c:v>
                </c:pt>
                <c:pt idx="1563">
                  <c:v>41472</c:v>
                </c:pt>
                <c:pt idx="1564">
                  <c:v>41471</c:v>
                </c:pt>
                <c:pt idx="1565">
                  <c:v>41470</c:v>
                </c:pt>
                <c:pt idx="1566">
                  <c:v>41467</c:v>
                </c:pt>
                <c:pt idx="1567">
                  <c:v>41466</c:v>
                </c:pt>
                <c:pt idx="1568">
                  <c:v>41465</c:v>
                </c:pt>
                <c:pt idx="1569">
                  <c:v>41464</c:v>
                </c:pt>
                <c:pt idx="1570">
                  <c:v>41463</c:v>
                </c:pt>
                <c:pt idx="1571">
                  <c:v>41460</c:v>
                </c:pt>
                <c:pt idx="1572">
                  <c:v>41458</c:v>
                </c:pt>
                <c:pt idx="1573">
                  <c:v>41457</c:v>
                </c:pt>
                <c:pt idx="1574">
                  <c:v>41456</c:v>
                </c:pt>
                <c:pt idx="1575">
                  <c:v>41453</c:v>
                </c:pt>
                <c:pt idx="1576">
                  <c:v>41452</c:v>
                </c:pt>
                <c:pt idx="1577">
                  <c:v>41451</c:v>
                </c:pt>
                <c:pt idx="1578">
                  <c:v>41450</c:v>
                </c:pt>
                <c:pt idx="1579">
                  <c:v>41449</c:v>
                </c:pt>
                <c:pt idx="1580">
                  <c:v>41446</c:v>
                </c:pt>
                <c:pt idx="1581">
                  <c:v>41445</c:v>
                </c:pt>
                <c:pt idx="1582">
                  <c:v>41444</c:v>
                </c:pt>
                <c:pt idx="1583">
                  <c:v>41443</c:v>
                </c:pt>
                <c:pt idx="1584">
                  <c:v>41442</c:v>
                </c:pt>
                <c:pt idx="1585">
                  <c:v>41439</c:v>
                </c:pt>
                <c:pt idx="1586">
                  <c:v>41438</c:v>
                </c:pt>
                <c:pt idx="1587">
                  <c:v>41437</c:v>
                </c:pt>
                <c:pt idx="1588">
                  <c:v>41436</c:v>
                </c:pt>
                <c:pt idx="1589">
                  <c:v>41435</c:v>
                </c:pt>
                <c:pt idx="1590">
                  <c:v>41432</c:v>
                </c:pt>
                <c:pt idx="1591">
                  <c:v>41431</c:v>
                </c:pt>
                <c:pt idx="1592">
                  <c:v>41430</c:v>
                </c:pt>
                <c:pt idx="1593">
                  <c:v>41429</c:v>
                </c:pt>
                <c:pt idx="1594">
                  <c:v>41428</c:v>
                </c:pt>
                <c:pt idx="1595">
                  <c:v>41425</c:v>
                </c:pt>
                <c:pt idx="1596">
                  <c:v>41424</c:v>
                </c:pt>
                <c:pt idx="1597">
                  <c:v>41423</c:v>
                </c:pt>
                <c:pt idx="1598">
                  <c:v>41422</c:v>
                </c:pt>
                <c:pt idx="1599">
                  <c:v>41418</c:v>
                </c:pt>
                <c:pt idx="1600">
                  <c:v>41417</c:v>
                </c:pt>
                <c:pt idx="1601">
                  <c:v>41416</c:v>
                </c:pt>
                <c:pt idx="1602">
                  <c:v>41415</c:v>
                </c:pt>
                <c:pt idx="1603">
                  <c:v>41414</c:v>
                </c:pt>
                <c:pt idx="1604">
                  <c:v>41411</c:v>
                </c:pt>
                <c:pt idx="1605">
                  <c:v>41410</c:v>
                </c:pt>
                <c:pt idx="1606">
                  <c:v>41409</c:v>
                </c:pt>
                <c:pt idx="1607">
                  <c:v>41408</c:v>
                </c:pt>
                <c:pt idx="1608">
                  <c:v>41407</c:v>
                </c:pt>
                <c:pt idx="1609">
                  <c:v>41404</c:v>
                </c:pt>
                <c:pt idx="1610">
                  <c:v>41403</c:v>
                </c:pt>
                <c:pt idx="1611">
                  <c:v>41402</c:v>
                </c:pt>
                <c:pt idx="1612">
                  <c:v>41401</c:v>
                </c:pt>
                <c:pt idx="1613">
                  <c:v>41400</c:v>
                </c:pt>
                <c:pt idx="1614">
                  <c:v>41397</c:v>
                </c:pt>
                <c:pt idx="1615">
                  <c:v>41396</c:v>
                </c:pt>
                <c:pt idx="1616">
                  <c:v>41395</c:v>
                </c:pt>
                <c:pt idx="1617">
                  <c:v>41394</c:v>
                </c:pt>
                <c:pt idx="1618">
                  <c:v>41393</c:v>
                </c:pt>
                <c:pt idx="1619">
                  <c:v>41390</c:v>
                </c:pt>
                <c:pt idx="1620">
                  <c:v>41389</c:v>
                </c:pt>
                <c:pt idx="1621">
                  <c:v>41388</c:v>
                </c:pt>
                <c:pt idx="1622">
                  <c:v>41387</c:v>
                </c:pt>
                <c:pt idx="1623">
                  <c:v>41386</c:v>
                </c:pt>
                <c:pt idx="1624">
                  <c:v>41383</c:v>
                </c:pt>
                <c:pt idx="1625">
                  <c:v>41382</c:v>
                </c:pt>
                <c:pt idx="1626">
                  <c:v>41381</c:v>
                </c:pt>
                <c:pt idx="1627">
                  <c:v>41380</c:v>
                </c:pt>
                <c:pt idx="1628">
                  <c:v>41379</c:v>
                </c:pt>
                <c:pt idx="1629">
                  <c:v>41376</c:v>
                </c:pt>
                <c:pt idx="1630">
                  <c:v>41375</c:v>
                </c:pt>
                <c:pt idx="1631">
                  <c:v>41374</c:v>
                </c:pt>
                <c:pt idx="1632">
                  <c:v>41373</c:v>
                </c:pt>
                <c:pt idx="1633">
                  <c:v>41372</c:v>
                </c:pt>
                <c:pt idx="1634">
                  <c:v>41369</c:v>
                </c:pt>
                <c:pt idx="1635">
                  <c:v>41368</c:v>
                </c:pt>
                <c:pt idx="1636">
                  <c:v>41367</c:v>
                </c:pt>
                <c:pt idx="1637">
                  <c:v>41366</c:v>
                </c:pt>
                <c:pt idx="1638">
                  <c:v>41365</c:v>
                </c:pt>
                <c:pt idx="1639">
                  <c:v>41361</c:v>
                </c:pt>
                <c:pt idx="1640">
                  <c:v>41360</c:v>
                </c:pt>
                <c:pt idx="1641">
                  <c:v>41359</c:v>
                </c:pt>
                <c:pt idx="1642">
                  <c:v>41358</c:v>
                </c:pt>
                <c:pt idx="1643">
                  <c:v>41355</c:v>
                </c:pt>
                <c:pt idx="1644">
                  <c:v>41354</c:v>
                </c:pt>
                <c:pt idx="1645">
                  <c:v>41353</c:v>
                </c:pt>
                <c:pt idx="1646">
                  <c:v>41352</c:v>
                </c:pt>
                <c:pt idx="1647">
                  <c:v>41351</c:v>
                </c:pt>
                <c:pt idx="1648">
                  <c:v>41348</c:v>
                </c:pt>
                <c:pt idx="1649">
                  <c:v>41347</c:v>
                </c:pt>
                <c:pt idx="1650">
                  <c:v>41346</c:v>
                </c:pt>
                <c:pt idx="1651">
                  <c:v>41345</c:v>
                </c:pt>
                <c:pt idx="1652">
                  <c:v>41344</c:v>
                </c:pt>
                <c:pt idx="1653">
                  <c:v>41341</c:v>
                </c:pt>
                <c:pt idx="1654">
                  <c:v>41340</c:v>
                </c:pt>
                <c:pt idx="1655">
                  <c:v>41339</c:v>
                </c:pt>
                <c:pt idx="1656">
                  <c:v>41338</c:v>
                </c:pt>
                <c:pt idx="1657">
                  <c:v>41337</c:v>
                </c:pt>
                <c:pt idx="1658">
                  <c:v>41334</c:v>
                </c:pt>
                <c:pt idx="1659">
                  <c:v>41333</c:v>
                </c:pt>
                <c:pt idx="1660">
                  <c:v>41332</c:v>
                </c:pt>
                <c:pt idx="1661">
                  <c:v>41331</c:v>
                </c:pt>
                <c:pt idx="1662">
                  <c:v>41330</c:v>
                </c:pt>
                <c:pt idx="1663">
                  <c:v>41327</c:v>
                </c:pt>
                <c:pt idx="1664">
                  <c:v>41326</c:v>
                </c:pt>
                <c:pt idx="1665">
                  <c:v>41325</c:v>
                </c:pt>
                <c:pt idx="1666">
                  <c:v>41324</c:v>
                </c:pt>
                <c:pt idx="1667">
                  <c:v>41320</c:v>
                </c:pt>
                <c:pt idx="1668">
                  <c:v>41319</c:v>
                </c:pt>
                <c:pt idx="1669">
                  <c:v>41318</c:v>
                </c:pt>
                <c:pt idx="1670">
                  <c:v>41317</c:v>
                </c:pt>
                <c:pt idx="1671">
                  <c:v>41316</c:v>
                </c:pt>
                <c:pt idx="1672">
                  <c:v>41313</c:v>
                </c:pt>
                <c:pt idx="1673">
                  <c:v>41312</c:v>
                </c:pt>
                <c:pt idx="1674">
                  <c:v>41311</c:v>
                </c:pt>
                <c:pt idx="1675">
                  <c:v>41310</c:v>
                </c:pt>
                <c:pt idx="1676">
                  <c:v>41309</c:v>
                </c:pt>
                <c:pt idx="1677">
                  <c:v>41306</c:v>
                </c:pt>
                <c:pt idx="1678">
                  <c:v>41305</c:v>
                </c:pt>
                <c:pt idx="1679">
                  <c:v>41304</c:v>
                </c:pt>
                <c:pt idx="1680">
                  <c:v>41303</c:v>
                </c:pt>
                <c:pt idx="1681">
                  <c:v>41303</c:v>
                </c:pt>
                <c:pt idx="1682">
                  <c:v>41302</c:v>
                </c:pt>
                <c:pt idx="1683">
                  <c:v>41299</c:v>
                </c:pt>
                <c:pt idx="1684">
                  <c:v>41298</c:v>
                </c:pt>
                <c:pt idx="1685">
                  <c:v>41297</c:v>
                </c:pt>
                <c:pt idx="1686">
                  <c:v>41296</c:v>
                </c:pt>
                <c:pt idx="1687">
                  <c:v>41292</c:v>
                </c:pt>
                <c:pt idx="1688">
                  <c:v>41291</c:v>
                </c:pt>
                <c:pt idx="1689">
                  <c:v>41290</c:v>
                </c:pt>
                <c:pt idx="1690">
                  <c:v>41289</c:v>
                </c:pt>
                <c:pt idx="1691">
                  <c:v>41288</c:v>
                </c:pt>
                <c:pt idx="1692">
                  <c:v>41285</c:v>
                </c:pt>
                <c:pt idx="1693">
                  <c:v>41284</c:v>
                </c:pt>
                <c:pt idx="1694">
                  <c:v>41283</c:v>
                </c:pt>
                <c:pt idx="1695">
                  <c:v>41282</c:v>
                </c:pt>
                <c:pt idx="1696">
                  <c:v>41281</c:v>
                </c:pt>
                <c:pt idx="1697">
                  <c:v>41278</c:v>
                </c:pt>
                <c:pt idx="1698">
                  <c:v>41277</c:v>
                </c:pt>
                <c:pt idx="1699">
                  <c:v>41276</c:v>
                </c:pt>
                <c:pt idx="1700">
                  <c:v>41274</c:v>
                </c:pt>
                <c:pt idx="1701">
                  <c:v>41271</c:v>
                </c:pt>
                <c:pt idx="1702">
                  <c:v>41270</c:v>
                </c:pt>
                <c:pt idx="1703">
                  <c:v>41269</c:v>
                </c:pt>
                <c:pt idx="1704">
                  <c:v>41267</c:v>
                </c:pt>
                <c:pt idx="1705">
                  <c:v>41264</c:v>
                </c:pt>
                <c:pt idx="1706">
                  <c:v>41263</c:v>
                </c:pt>
                <c:pt idx="1707">
                  <c:v>41262</c:v>
                </c:pt>
                <c:pt idx="1708">
                  <c:v>41261</c:v>
                </c:pt>
                <c:pt idx="1709">
                  <c:v>41260</c:v>
                </c:pt>
                <c:pt idx="1710">
                  <c:v>41257</c:v>
                </c:pt>
                <c:pt idx="1711">
                  <c:v>41256</c:v>
                </c:pt>
                <c:pt idx="1712">
                  <c:v>41255</c:v>
                </c:pt>
                <c:pt idx="1713">
                  <c:v>41254</c:v>
                </c:pt>
                <c:pt idx="1714">
                  <c:v>41253</c:v>
                </c:pt>
                <c:pt idx="1715">
                  <c:v>41250</c:v>
                </c:pt>
                <c:pt idx="1716">
                  <c:v>41249</c:v>
                </c:pt>
                <c:pt idx="1717">
                  <c:v>41248</c:v>
                </c:pt>
                <c:pt idx="1718">
                  <c:v>41247</c:v>
                </c:pt>
                <c:pt idx="1719">
                  <c:v>41246</c:v>
                </c:pt>
                <c:pt idx="1720">
                  <c:v>41243</c:v>
                </c:pt>
                <c:pt idx="1721">
                  <c:v>41242</c:v>
                </c:pt>
                <c:pt idx="1722">
                  <c:v>41241</c:v>
                </c:pt>
                <c:pt idx="1723">
                  <c:v>41240</c:v>
                </c:pt>
                <c:pt idx="1724">
                  <c:v>41239</c:v>
                </c:pt>
                <c:pt idx="1725">
                  <c:v>41236</c:v>
                </c:pt>
                <c:pt idx="1726">
                  <c:v>41234</c:v>
                </c:pt>
                <c:pt idx="1727">
                  <c:v>41233</c:v>
                </c:pt>
                <c:pt idx="1728">
                  <c:v>41232</c:v>
                </c:pt>
                <c:pt idx="1729">
                  <c:v>41229</c:v>
                </c:pt>
                <c:pt idx="1730">
                  <c:v>41228</c:v>
                </c:pt>
                <c:pt idx="1731">
                  <c:v>41227</c:v>
                </c:pt>
                <c:pt idx="1732">
                  <c:v>41226</c:v>
                </c:pt>
                <c:pt idx="1733">
                  <c:v>41222</c:v>
                </c:pt>
                <c:pt idx="1734">
                  <c:v>41221</c:v>
                </c:pt>
                <c:pt idx="1735">
                  <c:v>41220</c:v>
                </c:pt>
                <c:pt idx="1736">
                  <c:v>41219</c:v>
                </c:pt>
                <c:pt idx="1737">
                  <c:v>41218</c:v>
                </c:pt>
                <c:pt idx="1738">
                  <c:v>41215</c:v>
                </c:pt>
                <c:pt idx="1739">
                  <c:v>41214</c:v>
                </c:pt>
                <c:pt idx="1740">
                  <c:v>41213</c:v>
                </c:pt>
                <c:pt idx="1741">
                  <c:v>41212</c:v>
                </c:pt>
                <c:pt idx="1742">
                  <c:v>41211</c:v>
                </c:pt>
                <c:pt idx="1743">
                  <c:v>41208</c:v>
                </c:pt>
                <c:pt idx="1744">
                  <c:v>41207</c:v>
                </c:pt>
                <c:pt idx="1745">
                  <c:v>41206</c:v>
                </c:pt>
                <c:pt idx="1746">
                  <c:v>41205</c:v>
                </c:pt>
                <c:pt idx="1747">
                  <c:v>41204</c:v>
                </c:pt>
                <c:pt idx="1748">
                  <c:v>41201</c:v>
                </c:pt>
                <c:pt idx="1749">
                  <c:v>41200</c:v>
                </c:pt>
                <c:pt idx="1750">
                  <c:v>41199</c:v>
                </c:pt>
                <c:pt idx="1751">
                  <c:v>41198</c:v>
                </c:pt>
                <c:pt idx="1752">
                  <c:v>41197</c:v>
                </c:pt>
                <c:pt idx="1753">
                  <c:v>41194</c:v>
                </c:pt>
                <c:pt idx="1754">
                  <c:v>41193</c:v>
                </c:pt>
                <c:pt idx="1755">
                  <c:v>41192</c:v>
                </c:pt>
                <c:pt idx="1756">
                  <c:v>41191</c:v>
                </c:pt>
                <c:pt idx="1757">
                  <c:v>41187</c:v>
                </c:pt>
                <c:pt idx="1758">
                  <c:v>41186</c:v>
                </c:pt>
                <c:pt idx="1759">
                  <c:v>41185</c:v>
                </c:pt>
                <c:pt idx="1760">
                  <c:v>41184</c:v>
                </c:pt>
                <c:pt idx="1761">
                  <c:v>41183</c:v>
                </c:pt>
                <c:pt idx="1762">
                  <c:v>41180</c:v>
                </c:pt>
                <c:pt idx="1763">
                  <c:v>41179</c:v>
                </c:pt>
                <c:pt idx="1764">
                  <c:v>41178</c:v>
                </c:pt>
                <c:pt idx="1765">
                  <c:v>41177</c:v>
                </c:pt>
                <c:pt idx="1766">
                  <c:v>41176</c:v>
                </c:pt>
                <c:pt idx="1767">
                  <c:v>41173</c:v>
                </c:pt>
                <c:pt idx="1768">
                  <c:v>41172</c:v>
                </c:pt>
                <c:pt idx="1769">
                  <c:v>41171</c:v>
                </c:pt>
                <c:pt idx="1770">
                  <c:v>41170</c:v>
                </c:pt>
                <c:pt idx="1771">
                  <c:v>41169</c:v>
                </c:pt>
                <c:pt idx="1772">
                  <c:v>41166</c:v>
                </c:pt>
                <c:pt idx="1773">
                  <c:v>41165</c:v>
                </c:pt>
                <c:pt idx="1774">
                  <c:v>41164</c:v>
                </c:pt>
                <c:pt idx="1775">
                  <c:v>41163</c:v>
                </c:pt>
                <c:pt idx="1776">
                  <c:v>41162</c:v>
                </c:pt>
                <c:pt idx="1777">
                  <c:v>41159</c:v>
                </c:pt>
                <c:pt idx="1778">
                  <c:v>41158</c:v>
                </c:pt>
                <c:pt idx="1779">
                  <c:v>41157</c:v>
                </c:pt>
                <c:pt idx="1780">
                  <c:v>41156</c:v>
                </c:pt>
                <c:pt idx="1781">
                  <c:v>41152</c:v>
                </c:pt>
                <c:pt idx="1782">
                  <c:v>41151</c:v>
                </c:pt>
                <c:pt idx="1783">
                  <c:v>41150</c:v>
                </c:pt>
                <c:pt idx="1784">
                  <c:v>41149</c:v>
                </c:pt>
                <c:pt idx="1785">
                  <c:v>41148</c:v>
                </c:pt>
                <c:pt idx="1786">
                  <c:v>41145</c:v>
                </c:pt>
                <c:pt idx="1787">
                  <c:v>41144</c:v>
                </c:pt>
                <c:pt idx="1788">
                  <c:v>41143</c:v>
                </c:pt>
                <c:pt idx="1789">
                  <c:v>41142</c:v>
                </c:pt>
                <c:pt idx="1790">
                  <c:v>41141</c:v>
                </c:pt>
                <c:pt idx="1791">
                  <c:v>41138</c:v>
                </c:pt>
                <c:pt idx="1792">
                  <c:v>41137</c:v>
                </c:pt>
                <c:pt idx="1793">
                  <c:v>41136</c:v>
                </c:pt>
                <c:pt idx="1794">
                  <c:v>41135</c:v>
                </c:pt>
                <c:pt idx="1795">
                  <c:v>41134</c:v>
                </c:pt>
                <c:pt idx="1796">
                  <c:v>41131</c:v>
                </c:pt>
                <c:pt idx="1797">
                  <c:v>41130</c:v>
                </c:pt>
                <c:pt idx="1798">
                  <c:v>41129</c:v>
                </c:pt>
                <c:pt idx="1799">
                  <c:v>41128</c:v>
                </c:pt>
                <c:pt idx="1800">
                  <c:v>41127</c:v>
                </c:pt>
                <c:pt idx="1801">
                  <c:v>41124</c:v>
                </c:pt>
                <c:pt idx="1802">
                  <c:v>41123</c:v>
                </c:pt>
                <c:pt idx="1803">
                  <c:v>41122</c:v>
                </c:pt>
                <c:pt idx="1804">
                  <c:v>41121</c:v>
                </c:pt>
                <c:pt idx="1805">
                  <c:v>41120</c:v>
                </c:pt>
                <c:pt idx="1806">
                  <c:v>41117</c:v>
                </c:pt>
                <c:pt idx="1807">
                  <c:v>41116</c:v>
                </c:pt>
                <c:pt idx="1808">
                  <c:v>41115</c:v>
                </c:pt>
                <c:pt idx="1809">
                  <c:v>41114</c:v>
                </c:pt>
                <c:pt idx="1810">
                  <c:v>41113</c:v>
                </c:pt>
                <c:pt idx="1811">
                  <c:v>41110</c:v>
                </c:pt>
                <c:pt idx="1812">
                  <c:v>41109</c:v>
                </c:pt>
                <c:pt idx="1813">
                  <c:v>41108</c:v>
                </c:pt>
                <c:pt idx="1814">
                  <c:v>41107</c:v>
                </c:pt>
                <c:pt idx="1815">
                  <c:v>41106</c:v>
                </c:pt>
                <c:pt idx="1816">
                  <c:v>41103</c:v>
                </c:pt>
                <c:pt idx="1817">
                  <c:v>41102</c:v>
                </c:pt>
                <c:pt idx="1818">
                  <c:v>41101</c:v>
                </c:pt>
                <c:pt idx="1819">
                  <c:v>41100</c:v>
                </c:pt>
                <c:pt idx="1820">
                  <c:v>41099</c:v>
                </c:pt>
                <c:pt idx="1821">
                  <c:v>41096</c:v>
                </c:pt>
                <c:pt idx="1822">
                  <c:v>41095</c:v>
                </c:pt>
                <c:pt idx="1823">
                  <c:v>41093</c:v>
                </c:pt>
                <c:pt idx="1824">
                  <c:v>41092</c:v>
                </c:pt>
                <c:pt idx="1825">
                  <c:v>41089</c:v>
                </c:pt>
                <c:pt idx="1826">
                  <c:v>41088</c:v>
                </c:pt>
                <c:pt idx="1827">
                  <c:v>41087</c:v>
                </c:pt>
                <c:pt idx="1828">
                  <c:v>41086</c:v>
                </c:pt>
                <c:pt idx="1829">
                  <c:v>41085</c:v>
                </c:pt>
                <c:pt idx="1830">
                  <c:v>41082</c:v>
                </c:pt>
                <c:pt idx="1831">
                  <c:v>41081</c:v>
                </c:pt>
                <c:pt idx="1832">
                  <c:v>41080</c:v>
                </c:pt>
                <c:pt idx="1833">
                  <c:v>41079</c:v>
                </c:pt>
                <c:pt idx="1834">
                  <c:v>41078</c:v>
                </c:pt>
                <c:pt idx="1835">
                  <c:v>41075</c:v>
                </c:pt>
                <c:pt idx="1836">
                  <c:v>41074</c:v>
                </c:pt>
                <c:pt idx="1837">
                  <c:v>41073</c:v>
                </c:pt>
                <c:pt idx="1838">
                  <c:v>41072</c:v>
                </c:pt>
                <c:pt idx="1839">
                  <c:v>41071</c:v>
                </c:pt>
                <c:pt idx="1840">
                  <c:v>41068</c:v>
                </c:pt>
                <c:pt idx="1841">
                  <c:v>41067</c:v>
                </c:pt>
                <c:pt idx="1842">
                  <c:v>41066</c:v>
                </c:pt>
                <c:pt idx="1843">
                  <c:v>41065</c:v>
                </c:pt>
                <c:pt idx="1844">
                  <c:v>41064</c:v>
                </c:pt>
                <c:pt idx="1845">
                  <c:v>41061</c:v>
                </c:pt>
                <c:pt idx="1846">
                  <c:v>41060</c:v>
                </c:pt>
                <c:pt idx="1847">
                  <c:v>41059</c:v>
                </c:pt>
                <c:pt idx="1848">
                  <c:v>41058</c:v>
                </c:pt>
                <c:pt idx="1849">
                  <c:v>41054</c:v>
                </c:pt>
                <c:pt idx="1850">
                  <c:v>41053</c:v>
                </c:pt>
                <c:pt idx="1851">
                  <c:v>41052</c:v>
                </c:pt>
                <c:pt idx="1852">
                  <c:v>41051</c:v>
                </c:pt>
                <c:pt idx="1853">
                  <c:v>41050</c:v>
                </c:pt>
                <c:pt idx="1854">
                  <c:v>41047</c:v>
                </c:pt>
                <c:pt idx="1855">
                  <c:v>41046</c:v>
                </c:pt>
                <c:pt idx="1856">
                  <c:v>41045</c:v>
                </c:pt>
                <c:pt idx="1857">
                  <c:v>41044</c:v>
                </c:pt>
                <c:pt idx="1858">
                  <c:v>41043</c:v>
                </c:pt>
                <c:pt idx="1859">
                  <c:v>41040</c:v>
                </c:pt>
                <c:pt idx="1860">
                  <c:v>41039</c:v>
                </c:pt>
                <c:pt idx="1861">
                  <c:v>41038</c:v>
                </c:pt>
                <c:pt idx="1862">
                  <c:v>41037</c:v>
                </c:pt>
                <c:pt idx="1863">
                  <c:v>41036</c:v>
                </c:pt>
                <c:pt idx="1864">
                  <c:v>41033</c:v>
                </c:pt>
                <c:pt idx="1865">
                  <c:v>41032</c:v>
                </c:pt>
                <c:pt idx="1866">
                  <c:v>41031</c:v>
                </c:pt>
                <c:pt idx="1867">
                  <c:v>41030</c:v>
                </c:pt>
                <c:pt idx="1868">
                  <c:v>41029</c:v>
                </c:pt>
                <c:pt idx="1869">
                  <c:v>41026</c:v>
                </c:pt>
                <c:pt idx="1870">
                  <c:v>41025</c:v>
                </c:pt>
                <c:pt idx="1871">
                  <c:v>41024</c:v>
                </c:pt>
                <c:pt idx="1872">
                  <c:v>41023</c:v>
                </c:pt>
                <c:pt idx="1873">
                  <c:v>41022</c:v>
                </c:pt>
                <c:pt idx="1874">
                  <c:v>41019</c:v>
                </c:pt>
                <c:pt idx="1875">
                  <c:v>41018</c:v>
                </c:pt>
                <c:pt idx="1876">
                  <c:v>41017</c:v>
                </c:pt>
                <c:pt idx="1877">
                  <c:v>41016</c:v>
                </c:pt>
                <c:pt idx="1878">
                  <c:v>41015</c:v>
                </c:pt>
                <c:pt idx="1879">
                  <c:v>41012</c:v>
                </c:pt>
                <c:pt idx="1880">
                  <c:v>41011</c:v>
                </c:pt>
                <c:pt idx="1881">
                  <c:v>41010</c:v>
                </c:pt>
                <c:pt idx="1882">
                  <c:v>41009</c:v>
                </c:pt>
                <c:pt idx="1883">
                  <c:v>41008</c:v>
                </c:pt>
                <c:pt idx="1884">
                  <c:v>41005</c:v>
                </c:pt>
                <c:pt idx="1885">
                  <c:v>41004</c:v>
                </c:pt>
                <c:pt idx="1886">
                  <c:v>41003</c:v>
                </c:pt>
                <c:pt idx="1887">
                  <c:v>41002</c:v>
                </c:pt>
                <c:pt idx="1888">
                  <c:v>41001</c:v>
                </c:pt>
                <c:pt idx="1889">
                  <c:v>40998</c:v>
                </c:pt>
                <c:pt idx="1890">
                  <c:v>40997</c:v>
                </c:pt>
                <c:pt idx="1891">
                  <c:v>40996</c:v>
                </c:pt>
                <c:pt idx="1892">
                  <c:v>40995</c:v>
                </c:pt>
                <c:pt idx="1893">
                  <c:v>40994</c:v>
                </c:pt>
                <c:pt idx="1894">
                  <c:v>40991</c:v>
                </c:pt>
                <c:pt idx="1895">
                  <c:v>40990</c:v>
                </c:pt>
                <c:pt idx="1896">
                  <c:v>40989</c:v>
                </c:pt>
                <c:pt idx="1897">
                  <c:v>40988</c:v>
                </c:pt>
                <c:pt idx="1898">
                  <c:v>40987</c:v>
                </c:pt>
                <c:pt idx="1899">
                  <c:v>40984</c:v>
                </c:pt>
                <c:pt idx="1900">
                  <c:v>40983</c:v>
                </c:pt>
                <c:pt idx="1901">
                  <c:v>40982</c:v>
                </c:pt>
                <c:pt idx="1902">
                  <c:v>40981</c:v>
                </c:pt>
                <c:pt idx="1903">
                  <c:v>40980</c:v>
                </c:pt>
                <c:pt idx="1904">
                  <c:v>40977</c:v>
                </c:pt>
                <c:pt idx="1905">
                  <c:v>40976</c:v>
                </c:pt>
                <c:pt idx="1906">
                  <c:v>40975</c:v>
                </c:pt>
                <c:pt idx="1907">
                  <c:v>40974</c:v>
                </c:pt>
                <c:pt idx="1908">
                  <c:v>40973</c:v>
                </c:pt>
                <c:pt idx="1909">
                  <c:v>40970</c:v>
                </c:pt>
                <c:pt idx="1910">
                  <c:v>40969</c:v>
                </c:pt>
                <c:pt idx="1911">
                  <c:v>40968</c:v>
                </c:pt>
                <c:pt idx="1912">
                  <c:v>40967</c:v>
                </c:pt>
                <c:pt idx="1913">
                  <c:v>40966</c:v>
                </c:pt>
                <c:pt idx="1914">
                  <c:v>40963</c:v>
                </c:pt>
                <c:pt idx="1915">
                  <c:v>40962</c:v>
                </c:pt>
                <c:pt idx="1916">
                  <c:v>40961</c:v>
                </c:pt>
                <c:pt idx="1917">
                  <c:v>40960</c:v>
                </c:pt>
                <c:pt idx="1918">
                  <c:v>40956</c:v>
                </c:pt>
                <c:pt idx="1919">
                  <c:v>40955</c:v>
                </c:pt>
                <c:pt idx="1920">
                  <c:v>40954</c:v>
                </c:pt>
                <c:pt idx="1921">
                  <c:v>40953</c:v>
                </c:pt>
                <c:pt idx="1922">
                  <c:v>40952</c:v>
                </c:pt>
                <c:pt idx="1923">
                  <c:v>40949</c:v>
                </c:pt>
                <c:pt idx="1924">
                  <c:v>40948</c:v>
                </c:pt>
                <c:pt idx="1925">
                  <c:v>40947</c:v>
                </c:pt>
                <c:pt idx="1926">
                  <c:v>40946</c:v>
                </c:pt>
                <c:pt idx="1927">
                  <c:v>40945</c:v>
                </c:pt>
                <c:pt idx="1928">
                  <c:v>40942</c:v>
                </c:pt>
                <c:pt idx="1929">
                  <c:v>40941</c:v>
                </c:pt>
                <c:pt idx="1930">
                  <c:v>40940</c:v>
                </c:pt>
                <c:pt idx="1931">
                  <c:v>40939</c:v>
                </c:pt>
                <c:pt idx="1932">
                  <c:v>40938</c:v>
                </c:pt>
                <c:pt idx="1933">
                  <c:v>40935</c:v>
                </c:pt>
                <c:pt idx="1934">
                  <c:v>40934</c:v>
                </c:pt>
                <c:pt idx="1935">
                  <c:v>40933</c:v>
                </c:pt>
                <c:pt idx="1936">
                  <c:v>40932</c:v>
                </c:pt>
                <c:pt idx="1937">
                  <c:v>40931</c:v>
                </c:pt>
                <c:pt idx="1938">
                  <c:v>40928</c:v>
                </c:pt>
                <c:pt idx="1939">
                  <c:v>40927</c:v>
                </c:pt>
                <c:pt idx="1940">
                  <c:v>40926</c:v>
                </c:pt>
                <c:pt idx="1941">
                  <c:v>40925</c:v>
                </c:pt>
                <c:pt idx="1942">
                  <c:v>40921</c:v>
                </c:pt>
                <c:pt idx="1943">
                  <c:v>40920</c:v>
                </c:pt>
                <c:pt idx="1944">
                  <c:v>40919</c:v>
                </c:pt>
                <c:pt idx="1945">
                  <c:v>40918</c:v>
                </c:pt>
                <c:pt idx="1946">
                  <c:v>40917</c:v>
                </c:pt>
                <c:pt idx="1947">
                  <c:v>40914</c:v>
                </c:pt>
                <c:pt idx="1948">
                  <c:v>40913</c:v>
                </c:pt>
                <c:pt idx="1949">
                  <c:v>40912</c:v>
                </c:pt>
                <c:pt idx="1950">
                  <c:v>40911</c:v>
                </c:pt>
                <c:pt idx="1951">
                  <c:v>40907</c:v>
                </c:pt>
                <c:pt idx="1952">
                  <c:v>40906</c:v>
                </c:pt>
                <c:pt idx="1953">
                  <c:v>40905</c:v>
                </c:pt>
                <c:pt idx="1954">
                  <c:v>40904</c:v>
                </c:pt>
                <c:pt idx="1955">
                  <c:v>40900</c:v>
                </c:pt>
                <c:pt idx="1956">
                  <c:v>40899</c:v>
                </c:pt>
                <c:pt idx="1957">
                  <c:v>40898</c:v>
                </c:pt>
                <c:pt idx="1958">
                  <c:v>40897</c:v>
                </c:pt>
                <c:pt idx="1959">
                  <c:v>40896</c:v>
                </c:pt>
                <c:pt idx="1960">
                  <c:v>40893</c:v>
                </c:pt>
                <c:pt idx="1961">
                  <c:v>40892</c:v>
                </c:pt>
                <c:pt idx="1962">
                  <c:v>40891</c:v>
                </c:pt>
                <c:pt idx="1963">
                  <c:v>40890</c:v>
                </c:pt>
                <c:pt idx="1964">
                  <c:v>40889</c:v>
                </c:pt>
                <c:pt idx="1965">
                  <c:v>40886</c:v>
                </c:pt>
                <c:pt idx="1966">
                  <c:v>40885</c:v>
                </c:pt>
                <c:pt idx="1967">
                  <c:v>40884</c:v>
                </c:pt>
                <c:pt idx="1968">
                  <c:v>40883</c:v>
                </c:pt>
                <c:pt idx="1969">
                  <c:v>40882</c:v>
                </c:pt>
                <c:pt idx="1970">
                  <c:v>40879</c:v>
                </c:pt>
                <c:pt idx="1971">
                  <c:v>40878</c:v>
                </c:pt>
                <c:pt idx="1972">
                  <c:v>40877</c:v>
                </c:pt>
                <c:pt idx="1973">
                  <c:v>40876</c:v>
                </c:pt>
                <c:pt idx="1974">
                  <c:v>40875</c:v>
                </c:pt>
                <c:pt idx="1975">
                  <c:v>40872</c:v>
                </c:pt>
                <c:pt idx="1976">
                  <c:v>40870</c:v>
                </c:pt>
                <c:pt idx="1977">
                  <c:v>40869</c:v>
                </c:pt>
                <c:pt idx="1978">
                  <c:v>40868</c:v>
                </c:pt>
                <c:pt idx="1979">
                  <c:v>40865</c:v>
                </c:pt>
                <c:pt idx="1980">
                  <c:v>40864</c:v>
                </c:pt>
                <c:pt idx="1981">
                  <c:v>40863</c:v>
                </c:pt>
                <c:pt idx="1982">
                  <c:v>40862</c:v>
                </c:pt>
                <c:pt idx="1983">
                  <c:v>40861</c:v>
                </c:pt>
                <c:pt idx="1984">
                  <c:v>40857</c:v>
                </c:pt>
                <c:pt idx="1985">
                  <c:v>40856</c:v>
                </c:pt>
                <c:pt idx="1986">
                  <c:v>40855</c:v>
                </c:pt>
                <c:pt idx="1987">
                  <c:v>40854</c:v>
                </c:pt>
                <c:pt idx="1988">
                  <c:v>40851</c:v>
                </c:pt>
                <c:pt idx="1989">
                  <c:v>40850</c:v>
                </c:pt>
                <c:pt idx="1990">
                  <c:v>40849</c:v>
                </c:pt>
                <c:pt idx="1991">
                  <c:v>40848</c:v>
                </c:pt>
                <c:pt idx="1992">
                  <c:v>40847</c:v>
                </c:pt>
                <c:pt idx="1993">
                  <c:v>40844</c:v>
                </c:pt>
                <c:pt idx="1994">
                  <c:v>40843</c:v>
                </c:pt>
                <c:pt idx="1995">
                  <c:v>40842</c:v>
                </c:pt>
                <c:pt idx="1996">
                  <c:v>40841</c:v>
                </c:pt>
                <c:pt idx="1997">
                  <c:v>40840</c:v>
                </c:pt>
                <c:pt idx="1998">
                  <c:v>40837</c:v>
                </c:pt>
                <c:pt idx="1999">
                  <c:v>40836</c:v>
                </c:pt>
                <c:pt idx="2000">
                  <c:v>40836</c:v>
                </c:pt>
                <c:pt idx="2001">
                  <c:v>40835</c:v>
                </c:pt>
                <c:pt idx="2002">
                  <c:v>40834</c:v>
                </c:pt>
                <c:pt idx="2003">
                  <c:v>40833</c:v>
                </c:pt>
                <c:pt idx="2004">
                  <c:v>40830</c:v>
                </c:pt>
                <c:pt idx="2005">
                  <c:v>40829</c:v>
                </c:pt>
                <c:pt idx="2006">
                  <c:v>40828</c:v>
                </c:pt>
                <c:pt idx="2007">
                  <c:v>40827</c:v>
                </c:pt>
                <c:pt idx="2008">
                  <c:v>40823</c:v>
                </c:pt>
                <c:pt idx="2009">
                  <c:v>40822</c:v>
                </c:pt>
                <c:pt idx="2010">
                  <c:v>40821</c:v>
                </c:pt>
                <c:pt idx="2011">
                  <c:v>40820</c:v>
                </c:pt>
                <c:pt idx="2012">
                  <c:v>40819</c:v>
                </c:pt>
                <c:pt idx="2013">
                  <c:v>40816</c:v>
                </c:pt>
                <c:pt idx="2014">
                  <c:v>40815</c:v>
                </c:pt>
                <c:pt idx="2015">
                  <c:v>40814</c:v>
                </c:pt>
                <c:pt idx="2016">
                  <c:v>40813</c:v>
                </c:pt>
                <c:pt idx="2017">
                  <c:v>40812</c:v>
                </c:pt>
                <c:pt idx="2018">
                  <c:v>40809</c:v>
                </c:pt>
                <c:pt idx="2019">
                  <c:v>40808</c:v>
                </c:pt>
                <c:pt idx="2020">
                  <c:v>40807</c:v>
                </c:pt>
                <c:pt idx="2021">
                  <c:v>40806</c:v>
                </c:pt>
                <c:pt idx="2022">
                  <c:v>40805</c:v>
                </c:pt>
                <c:pt idx="2023">
                  <c:v>40802</c:v>
                </c:pt>
                <c:pt idx="2024">
                  <c:v>40801</c:v>
                </c:pt>
                <c:pt idx="2025">
                  <c:v>40800</c:v>
                </c:pt>
                <c:pt idx="2026">
                  <c:v>40799</c:v>
                </c:pt>
                <c:pt idx="2027">
                  <c:v>40798</c:v>
                </c:pt>
                <c:pt idx="2028">
                  <c:v>40795</c:v>
                </c:pt>
                <c:pt idx="2029">
                  <c:v>40794</c:v>
                </c:pt>
                <c:pt idx="2030">
                  <c:v>40793</c:v>
                </c:pt>
                <c:pt idx="2031">
                  <c:v>40792</c:v>
                </c:pt>
                <c:pt idx="2032">
                  <c:v>40788</c:v>
                </c:pt>
                <c:pt idx="2033">
                  <c:v>40787</c:v>
                </c:pt>
                <c:pt idx="2034">
                  <c:v>40786</c:v>
                </c:pt>
                <c:pt idx="2035">
                  <c:v>40785</c:v>
                </c:pt>
                <c:pt idx="2036">
                  <c:v>40784</c:v>
                </c:pt>
                <c:pt idx="2037">
                  <c:v>40781</c:v>
                </c:pt>
                <c:pt idx="2038">
                  <c:v>40780</c:v>
                </c:pt>
                <c:pt idx="2039">
                  <c:v>40779</c:v>
                </c:pt>
                <c:pt idx="2040">
                  <c:v>40778</c:v>
                </c:pt>
                <c:pt idx="2041">
                  <c:v>40777</c:v>
                </c:pt>
                <c:pt idx="2042">
                  <c:v>40774</c:v>
                </c:pt>
                <c:pt idx="2043">
                  <c:v>40773</c:v>
                </c:pt>
                <c:pt idx="2044">
                  <c:v>40773</c:v>
                </c:pt>
                <c:pt idx="2045">
                  <c:v>40772</c:v>
                </c:pt>
                <c:pt idx="2046">
                  <c:v>40771</c:v>
                </c:pt>
                <c:pt idx="2047">
                  <c:v>40770</c:v>
                </c:pt>
                <c:pt idx="2048">
                  <c:v>40767</c:v>
                </c:pt>
                <c:pt idx="2049">
                  <c:v>40766</c:v>
                </c:pt>
                <c:pt idx="2050">
                  <c:v>40765</c:v>
                </c:pt>
                <c:pt idx="2051">
                  <c:v>40764</c:v>
                </c:pt>
                <c:pt idx="2052">
                  <c:v>40763</c:v>
                </c:pt>
                <c:pt idx="2053">
                  <c:v>40760</c:v>
                </c:pt>
                <c:pt idx="2054">
                  <c:v>40759</c:v>
                </c:pt>
                <c:pt idx="2055">
                  <c:v>40758</c:v>
                </c:pt>
                <c:pt idx="2056">
                  <c:v>40757</c:v>
                </c:pt>
                <c:pt idx="2057">
                  <c:v>40756</c:v>
                </c:pt>
                <c:pt idx="2058">
                  <c:v>40753</c:v>
                </c:pt>
                <c:pt idx="2059">
                  <c:v>40752</c:v>
                </c:pt>
                <c:pt idx="2060">
                  <c:v>40751</c:v>
                </c:pt>
                <c:pt idx="2061">
                  <c:v>40750</c:v>
                </c:pt>
                <c:pt idx="2062">
                  <c:v>40749</c:v>
                </c:pt>
                <c:pt idx="2063">
                  <c:v>40746</c:v>
                </c:pt>
                <c:pt idx="2064">
                  <c:v>40745</c:v>
                </c:pt>
                <c:pt idx="2065">
                  <c:v>40744</c:v>
                </c:pt>
                <c:pt idx="2066">
                  <c:v>40743</c:v>
                </c:pt>
                <c:pt idx="2067">
                  <c:v>40742</c:v>
                </c:pt>
                <c:pt idx="2068">
                  <c:v>40739</c:v>
                </c:pt>
                <c:pt idx="2069">
                  <c:v>40738</c:v>
                </c:pt>
                <c:pt idx="2070">
                  <c:v>40737</c:v>
                </c:pt>
                <c:pt idx="2071">
                  <c:v>40736</c:v>
                </c:pt>
                <c:pt idx="2072">
                  <c:v>40735</c:v>
                </c:pt>
                <c:pt idx="2073">
                  <c:v>40732</c:v>
                </c:pt>
                <c:pt idx="2074">
                  <c:v>40731</c:v>
                </c:pt>
                <c:pt idx="2075">
                  <c:v>40730</c:v>
                </c:pt>
                <c:pt idx="2076">
                  <c:v>40729</c:v>
                </c:pt>
                <c:pt idx="2077">
                  <c:v>40725</c:v>
                </c:pt>
                <c:pt idx="2078">
                  <c:v>40724</c:v>
                </c:pt>
                <c:pt idx="2079">
                  <c:v>40723</c:v>
                </c:pt>
                <c:pt idx="2080">
                  <c:v>40722</c:v>
                </c:pt>
                <c:pt idx="2081">
                  <c:v>40721</c:v>
                </c:pt>
                <c:pt idx="2082">
                  <c:v>40718</c:v>
                </c:pt>
                <c:pt idx="2083">
                  <c:v>40717</c:v>
                </c:pt>
                <c:pt idx="2084">
                  <c:v>40716</c:v>
                </c:pt>
                <c:pt idx="2085">
                  <c:v>40715</c:v>
                </c:pt>
                <c:pt idx="2086">
                  <c:v>40714</c:v>
                </c:pt>
                <c:pt idx="2087">
                  <c:v>40711</c:v>
                </c:pt>
                <c:pt idx="2088">
                  <c:v>40710</c:v>
                </c:pt>
                <c:pt idx="2089">
                  <c:v>40709</c:v>
                </c:pt>
                <c:pt idx="2090">
                  <c:v>40708</c:v>
                </c:pt>
                <c:pt idx="2091">
                  <c:v>40707</c:v>
                </c:pt>
                <c:pt idx="2092">
                  <c:v>40704</c:v>
                </c:pt>
                <c:pt idx="2093">
                  <c:v>40703</c:v>
                </c:pt>
                <c:pt idx="2094">
                  <c:v>40702</c:v>
                </c:pt>
                <c:pt idx="2095">
                  <c:v>40701</c:v>
                </c:pt>
                <c:pt idx="2096">
                  <c:v>40700</c:v>
                </c:pt>
                <c:pt idx="2097">
                  <c:v>40697</c:v>
                </c:pt>
                <c:pt idx="2098">
                  <c:v>40696</c:v>
                </c:pt>
                <c:pt idx="2099">
                  <c:v>40695</c:v>
                </c:pt>
                <c:pt idx="2100">
                  <c:v>40694</c:v>
                </c:pt>
                <c:pt idx="2101">
                  <c:v>40690</c:v>
                </c:pt>
                <c:pt idx="2102">
                  <c:v>40689</c:v>
                </c:pt>
                <c:pt idx="2103">
                  <c:v>40688</c:v>
                </c:pt>
                <c:pt idx="2104">
                  <c:v>40687</c:v>
                </c:pt>
                <c:pt idx="2105">
                  <c:v>40686</c:v>
                </c:pt>
                <c:pt idx="2106">
                  <c:v>40683</c:v>
                </c:pt>
                <c:pt idx="2107">
                  <c:v>40682</c:v>
                </c:pt>
                <c:pt idx="2108">
                  <c:v>40681</c:v>
                </c:pt>
                <c:pt idx="2109">
                  <c:v>40680</c:v>
                </c:pt>
                <c:pt idx="2110">
                  <c:v>40679</c:v>
                </c:pt>
                <c:pt idx="2111">
                  <c:v>40676</c:v>
                </c:pt>
                <c:pt idx="2112">
                  <c:v>40675</c:v>
                </c:pt>
                <c:pt idx="2113">
                  <c:v>40674</c:v>
                </c:pt>
                <c:pt idx="2114">
                  <c:v>40673</c:v>
                </c:pt>
                <c:pt idx="2115">
                  <c:v>40672</c:v>
                </c:pt>
                <c:pt idx="2116">
                  <c:v>40669</c:v>
                </c:pt>
                <c:pt idx="2117">
                  <c:v>40668</c:v>
                </c:pt>
                <c:pt idx="2118">
                  <c:v>40667</c:v>
                </c:pt>
                <c:pt idx="2119">
                  <c:v>40666</c:v>
                </c:pt>
                <c:pt idx="2120">
                  <c:v>40665</c:v>
                </c:pt>
                <c:pt idx="2121">
                  <c:v>40662</c:v>
                </c:pt>
                <c:pt idx="2122">
                  <c:v>40661</c:v>
                </c:pt>
                <c:pt idx="2123">
                  <c:v>40660</c:v>
                </c:pt>
                <c:pt idx="2124">
                  <c:v>40659</c:v>
                </c:pt>
                <c:pt idx="2125">
                  <c:v>40655</c:v>
                </c:pt>
                <c:pt idx="2126">
                  <c:v>40654</c:v>
                </c:pt>
                <c:pt idx="2127">
                  <c:v>40653</c:v>
                </c:pt>
                <c:pt idx="2128">
                  <c:v>40652</c:v>
                </c:pt>
                <c:pt idx="2129">
                  <c:v>40651</c:v>
                </c:pt>
                <c:pt idx="2130">
                  <c:v>40648</c:v>
                </c:pt>
                <c:pt idx="2131">
                  <c:v>40647</c:v>
                </c:pt>
                <c:pt idx="2132">
                  <c:v>40646</c:v>
                </c:pt>
                <c:pt idx="2133">
                  <c:v>40645</c:v>
                </c:pt>
                <c:pt idx="2134">
                  <c:v>40644</c:v>
                </c:pt>
                <c:pt idx="2135">
                  <c:v>40641</c:v>
                </c:pt>
                <c:pt idx="2136">
                  <c:v>40640</c:v>
                </c:pt>
                <c:pt idx="2137">
                  <c:v>40639</c:v>
                </c:pt>
                <c:pt idx="2138">
                  <c:v>40638</c:v>
                </c:pt>
                <c:pt idx="2139">
                  <c:v>40637</c:v>
                </c:pt>
                <c:pt idx="2140">
                  <c:v>40634</c:v>
                </c:pt>
                <c:pt idx="2141">
                  <c:v>40633</c:v>
                </c:pt>
                <c:pt idx="2142">
                  <c:v>40632</c:v>
                </c:pt>
                <c:pt idx="2143">
                  <c:v>40631</c:v>
                </c:pt>
                <c:pt idx="2144">
                  <c:v>40630</c:v>
                </c:pt>
                <c:pt idx="2145">
                  <c:v>40627</c:v>
                </c:pt>
                <c:pt idx="2146">
                  <c:v>40626</c:v>
                </c:pt>
                <c:pt idx="2147">
                  <c:v>40625</c:v>
                </c:pt>
                <c:pt idx="2148">
                  <c:v>40624</c:v>
                </c:pt>
                <c:pt idx="2149">
                  <c:v>40623</c:v>
                </c:pt>
                <c:pt idx="2150">
                  <c:v>40620</c:v>
                </c:pt>
                <c:pt idx="2151">
                  <c:v>40619</c:v>
                </c:pt>
                <c:pt idx="2152">
                  <c:v>40618</c:v>
                </c:pt>
                <c:pt idx="2153">
                  <c:v>40617</c:v>
                </c:pt>
                <c:pt idx="2154">
                  <c:v>40616</c:v>
                </c:pt>
                <c:pt idx="2155">
                  <c:v>40613</c:v>
                </c:pt>
                <c:pt idx="2156">
                  <c:v>40612</c:v>
                </c:pt>
                <c:pt idx="2157">
                  <c:v>40611</c:v>
                </c:pt>
                <c:pt idx="2158">
                  <c:v>40610</c:v>
                </c:pt>
                <c:pt idx="2159">
                  <c:v>40609</c:v>
                </c:pt>
                <c:pt idx="2160">
                  <c:v>40606</c:v>
                </c:pt>
                <c:pt idx="2161">
                  <c:v>40605</c:v>
                </c:pt>
                <c:pt idx="2162">
                  <c:v>40604</c:v>
                </c:pt>
                <c:pt idx="2163">
                  <c:v>40603</c:v>
                </c:pt>
                <c:pt idx="2164">
                  <c:v>40602</c:v>
                </c:pt>
                <c:pt idx="2165">
                  <c:v>40599</c:v>
                </c:pt>
                <c:pt idx="2166">
                  <c:v>40598</c:v>
                </c:pt>
                <c:pt idx="2167">
                  <c:v>40597</c:v>
                </c:pt>
                <c:pt idx="2168">
                  <c:v>40596</c:v>
                </c:pt>
                <c:pt idx="2169">
                  <c:v>40592</c:v>
                </c:pt>
                <c:pt idx="2170">
                  <c:v>40591</c:v>
                </c:pt>
                <c:pt idx="2171">
                  <c:v>40590</c:v>
                </c:pt>
                <c:pt idx="2172">
                  <c:v>40589</c:v>
                </c:pt>
                <c:pt idx="2173">
                  <c:v>40588</c:v>
                </c:pt>
                <c:pt idx="2174">
                  <c:v>40585</c:v>
                </c:pt>
                <c:pt idx="2175">
                  <c:v>40584</c:v>
                </c:pt>
                <c:pt idx="2176">
                  <c:v>40583</c:v>
                </c:pt>
                <c:pt idx="2177">
                  <c:v>40582</c:v>
                </c:pt>
                <c:pt idx="2178">
                  <c:v>40581</c:v>
                </c:pt>
                <c:pt idx="2179">
                  <c:v>40578</c:v>
                </c:pt>
                <c:pt idx="2180">
                  <c:v>40577</c:v>
                </c:pt>
                <c:pt idx="2181">
                  <c:v>40576</c:v>
                </c:pt>
                <c:pt idx="2182">
                  <c:v>40575</c:v>
                </c:pt>
                <c:pt idx="2183">
                  <c:v>40574</c:v>
                </c:pt>
                <c:pt idx="2184">
                  <c:v>40571</c:v>
                </c:pt>
                <c:pt idx="2185">
                  <c:v>40570</c:v>
                </c:pt>
                <c:pt idx="2186">
                  <c:v>40569</c:v>
                </c:pt>
                <c:pt idx="2187">
                  <c:v>40568</c:v>
                </c:pt>
                <c:pt idx="2188">
                  <c:v>40567</c:v>
                </c:pt>
                <c:pt idx="2189">
                  <c:v>40564</c:v>
                </c:pt>
                <c:pt idx="2190">
                  <c:v>40563</c:v>
                </c:pt>
                <c:pt idx="2191">
                  <c:v>40562</c:v>
                </c:pt>
                <c:pt idx="2192">
                  <c:v>40561</c:v>
                </c:pt>
                <c:pt idx="2193">
                  <c:v>40557</c:v>
                </c:pt>
                <c:pt idx="2194">
                  <c:v>40556</c:v>
                </c:pt>
                <c:pt idx="2195">
                  <c:v>40555</c:v>
                </c:pt>
                <c:pt idx="2196">
                  <c:v>40554</c:v>
                </c:pt>
                <c:pt idx="2197">
                  <c:v>40553</c:v>
                </c:pt>
                <c:pt idx="2198">
                  <c:v>40550</c:v>
                </c:pt>
                <c:pt idx="2199">
                  <c:v>40549</c:v>
                </c:pt>
                <c:pt idx="2200">
                  <c:v>40548</c:v>
                </c:pt>
                <c:pt idx="2201">
                  <c:v>40547</c:v>
                </c:pt>
                <c:pt idx="2202">
                  <c:v>40546</c:v>
                </c:pt>
                <c:pt idx="2203">
                  <c:v>40543</c:v>
                </c:pt>
                <c:pt idx="2204">
                  <c:v>40542</c:v>
                </c:pt>
                <c:pt idx="2205">
                  <c:v>40541</c:v>
                </c:pt>
                <c:pt idx="2206">
                  <c:v>40540</c:v>
                </c:pt>
                <c:pt idx="2207">
                  <c:v>40539</c:v>
                </c:pt>
                <c:pt idx="2208">
                  <c:v>40535</c:v>
                </c:pt>
                <c:pt idx="2209">
                  <c:v>40534</c:v>
                </c:pt>
                <c:pt idx="2210">
                  <c:v>40533</c:v>
                </c:pt>
                <c:pt idx="2211">
                  <c:v>40532</c:v>
                </c:pt>
                <c:pt idx="2212">
                  <c:v>40529</c:v>
                </c:pt>
                <c:pt idx="2213">
                  <c:v>40528</c:v>
                </c:pt>
                <c:pt idx="2214">
                  <c:v>40527</c:v>
                </c:pt>
                <c:pt idx="2215">
                  <c:v>40526</c:v>
                </c:pt>
                <c:pt idx="2216">
                  <c:v>40525</c:v>
                </c:pt>
                <c:pt idx="2217">
                  <c:v>40522</c:v>
                </c:pt>
                <c:pt idx="2218">
                  <c:v>40521</c:v>
                </c:pt>
                <c:pt idx="2219">
                  <c:v>40520</c:v>
                </c:pt>
                <c:pt idx="2220">
                  <c:v>40519</c:v>
                </c:pt>
                <c:pt idx="2221">
                  <c:v>40518</c:v>
                </c:pt>
                <c:pt idx="2222">
                  <c:v>40515</c:v>
                </c:pt>
                <c:pt idx="2223">
                  <c:v>40514</c:v>
                </c:pt>
                <c:pt idx="2224">
                  <c:v>40513</c:v>
                </c:pt>
                <c:pt idx="2225">
                  <c:v>40512</c:v>
                </c:pt>
                <c:pt idx="2226">
                  <c:v>40511</c:v>
                </c:pt>
                <c:pt idx="2227">
                  <c:v>40508</c:v>
                </c:pt>
                <c:pt idx="2228">
                  <c:v>40506</c:v>
                </c:pt>
                <c:pt idx="2229">
                  <c:v>40505</c:v>
                </c:pt>
                <c:pt idx="2230">
                  <c:v>40504</c:v>
                </c:pt>
                <c:pt idx="2231">
                  <c:v>40501</c:v>
                </c:pt>
                <c:pt idx="2232">
                  <c:v>40500</c:v>
                </c:pt>
                <c:pt idx="2233">
                  <c:v>40499</c:v>
                </c:pt>
                <c:pt idx="2234">
                  <c:v>40498</c:v>
                </c:pt>
                <c:pt idx="2235">
                  <c:v>40497</c:v>
                </c:pt>
                <c:pt idx="2236">
                  <c:v>40494</c:v>
                </c:pt>
                <c:pt idx="2237">
                  <c:v>40492</c:v>
                </c:pt>
                <c:pt idx="2238">
                  <c:v>40491</c:v>
                </c:pt>
                <c:pt idx="2239">
                  <c:v>40490</c:v>
                </c:pt>
                <c:pt idx="2240">
                  <c:v>40487</c:v>
                </c:pt>
                <c:pt idx="2241">
                  <c:v>40486</c:v>
                </c:pt>
                <c:pt idx="2242">
                  <c:v>40485</c:v>
                </c:pt>
                <c:pt idx="2243">
                  <c:v>40484</c:v>
                </c:pt>
                <c:pt idx="2244">
                  <c:v>40483</c:v>
                </c:pt>
                <c:pt idx="2245">
                  <c:v>40480</c:v>
                </c:pt>
                <c:pt idx="2246">
                  <c:v>40479</c:v>
                </c:pt>
                <c:pt idx="2247">
                  <c:v>40478</c:v>
                </c:pt>
                <c:pt idx="2248">
                  <c:v>40477</c:v>
                </c:pt>
                <c:pt idx="2249">
                  <c:v>40476</c:v>
                </c:pt>
                <c:pt idx="2250">
                  <c:v>40473</c:v>
                </c:pt>
                <c:pt idx="2251">
                  <c:v>40472</c:v>
                </c:pt>
                <c:pt idx="2252">
                  <c:v>40471</c:v>
                </c:pt>
                <c:pt idx="2253">
                  <c:v>40470</c:v>
                </c:pt>
                <c:pt idx="2254">
                  <c:v>40469</c:v>
                </c:pt>
                <c:pt idx="2255">
                  <c:v>40466</c:v>
                </c:pt>
                <c:pt idx="2256">
                  <c:v>40465</c:v>
                </c:pt>
                <c:pt idx="2257">
                  <c:v>40464</c:v>
                </c:pt>
                <c:pt idx="2258">
                  <c:v>40463</c:v>
                </c:pt>
                <c:pt idx="2259">
                  <c:v>40459</c:v>
                </c:pt>
                <c:pt idx="2260">
                  <c:v>40458</c:v>
                </c:pt>
                <c:pt idx="2261">
                  <c:v>40457</c:v>
                </c:pt>
                <c:pt idx="2262">
                  <c:v>40456</c:v>
                </c:pt>
                <c:pt idx="2263">
                  <c:v>40455</c:v>
                </c:pt>
                <c:pt idx="2264">
                  <c:v>40452</c:v>
                </c:pt>
                <c:pt idx="2265">
                  <c:v>40451</c:v>
                </c:pt>
                <c:pt idx="2266">
                  <c:v>40450</c:v>
                </c:pt>
                <c:pt idx="2267">
                  <c:v>40449</c:v>
                </c:pt>
                <c:pt idx="2268">
                  <c:v>40448</c:v>
                </c:pt>
                <c:pt idx="2269">
                  <c:v>40445</c:v>
                </c:pt>
                <c:pt idx="2270">
                  <c:v>40444</c:v>
                </c:pt>
                <c:pt idx="2271">
                  <c:v>40443</c:v>
                </c:pt>
                <c:pt idx="2272">
                  <c:v>40442</c:v>
                </c:pt>
                <c:pt idx="2273">
                  <c:v>40441</c:v>
                </c:pt>
                <c:pt idx="2274">
                  <c:v>40438</c:v>
                </c:pt>
                <c:pt idx="2275">
                  <c:v>40437</c:v>
                </c:pt>
                <c:pt idx="2276">
                  <c:v>40436</c:v>
                </c:pt>
                <c:pt idx="2277">
                  <c:v>40435</c:v>
                </c:pt>
                <c:pt idx="2278">
                  <c:v>40434</c:v>
                </c:pt>
                <c:pt idx="2279">
                  <c:v>40431</c:v>
                </c:pt>
                <c:pt idx="2280">
                  <c:v>40430</c:v>
                </c:pt>
                <c:pt idx="2281">
                  <c:v>40429</c:v>
                </c:pt>
                <c:pt idx="2282">
                  <c:v>40428</c:v>
                </c:pt>
                <c:pt idx="2283">
                  <c:v>40424</c:v>
                </c:pt>
                <c:pt idx="2284">
                  <c:v>40423</c:v>
                </c:pt>
                <c:pt idx="2285">
                  <c:v>40422</c:v>
                </c:pt>
                <c:pt idx="2286">
                  <c:v>40421</c:v>
                </c:pt>
                <c:pt idx="2287">
                  <c:v>40420</c:v>
                </c:pt>
                <c:pt idx="2288">
                  <c:v>40417</c:v>
                </c:pt>
                <c:pt idx="2289">
                  <c:v>40416</c:v>
                </c:pt>
                <c:pt idx="2290">
                  <c:v>40415</c:v>
                </c:pt>
                <c:pt idx="2291">
                  <c:v>40414</c:v>
                </c:pt>
                <c:pt idx="2292">
                  <c:v>40413</c:v>
                </c:pt>
                <c:pt idx="2293">
                  <c:v>40410</c:v>
                </c:pt>
                <c:pt idx="2294">
                  <c:v>40409</c:v>
                </c:pt>
                <c:pt idx="2295">
                  <c:v>40408</c:v>
                </c:pt>
                <c:pt idx="2296">
                  <c:v>40407</c:v>
                </c:pt>
                <c:pt idx="2297">
                  <c:v>40406</c:v>
                </c:pt>
                <c:pt idx="2298">
                  <c:v>40403</c:v>
                </c:pt>
                <c:pt idx="2299">
                  <c:v>40402</c:v>
                </c:pt>
                <c:pt idx="2300">
                  <c:v>40401</c:v>
                </c:pt>
                <c:pt idx="2301">
                  <c:v>40400</c:v>
                </c:pt>
                <c:pt idx="2302">
                  <c:v>40399</c:v>
                </c:pt>
                <c:pt idx="2303">
                  <c:v>40396</c:v>
                </c:pt>
                <c:pt idx="2304">
                  <c:v>40395</c:v>
                </c:pt>
                <c:pt idx="2305">
                  <c:v>40394</c:v>
                </c:pt>
                <c:pt idx="2306">
                  <c:v>40393</c:v>
                </c:pt>
                <c:pt idx="2307">
                  <c:v>40392</c:v>
                </c:pt>
                <c:pt idx="2308">
                  <c:v>40389</c:v>
                </c:pt>
                <c:pt idx="2309">
                  <c:v>40388</c:v>
                </c:pt>
                <c:pt idx="2310">
                  <c:v>40387</c:v>
                </c:pt>
                <c:pt idx="2311">
                  <c:v>40386</c:v>
                </c:pt>
                <c:pt idx="2312">
                  <c:v>40385</c:v>
                </c:pt>
                <c:pt idx="2313">
                  <c:v>40382</c:v>
                </c:pt>
                <c:pt idx="2314">
                  <c:v>40381</c:v>
                </c:pt>
                <c:pt idx="2315">
                  <c:v>40380</c:v>
                </c:pt>
                <c:pt idx="2316">
                  <c:v>40379</c:v>
                </c:pt>
                <c:pt idx="2317">
                  <c:v>40378</c:v>
                </c:pt>
                <c:pt idx="2318">
                  <c:v>40375</c:v>
                </c:pt>
                <c:pt idx="2319">
                  <c:v>40374</c:v>
                </c:pt>
                <c:pt idx="2320">
                  <c:v>40373</c:v>
                </c:pt>
                <c:pt idx="2321">
                  <c:v>40372</c:v>
                </c:pt>
                <c:pt idx="2322">
                  <c:v>40371</c:v>
                </c:pt>
                <c:pt idx="2323">
                  <c:v>40368</c:v>
                </c:pt>
                <c:pt idx="2324">
                  <c:v>40367</c:v>
                </c:pt>
                <c:pt idx="2325">
                  <c:v>40366</c:v>
                </c:pt>
                <c:pt idx="2326">
                  <c:v>40365</c:v>
                </c:pt>
                <c:pt idx="2327">
                  <c:v>40361</c:v>
                </c:pt>
                <c:pt idx="2328">
                  <c:v>40360</c:v>
                </c:pt>
                <c:pt idx="2329">
                  <c:v>40359</c:v>
                </c:pt>
                <c:pt idx="2330">
                  <c:v>40358</c:v>
                </c:pt>
                <c:pt idx="2331">
                  <c:v>40357</c:v>
                </c:pt>
                <c:pt idx="2332">
                  <c:v>40354</c:v>
                </c:pt>
                <c:pt idx="2333">
                  <c:v>40353</c:v>
                </c:pt>
                <c:pt idx="2334">
                  <c:v>40352</c:v>
                </c:pt>
                <c:pt idx="2335">
                  <c:v>40351</c:v>
                </c:pt>
                <c:pt idx="2336">
                  <c:v>40350</c:v>
                </c:pt>
                <c:pt idx="2337">
                  <c:v>40347</c:v>
                </c:pt>
                <c:pt idx="2338">
                  <c:v>40346</c:v>
                </c:pt>
                <c:pt idx="2339">
                  <c:v>40345</c:v>
                </c:pt>
                <c:pt idx="2340">
                  <c:v>40344</c:v>
                </c:pt>
                <c:pt idx="2341">
                  <c:v>40343</c:v>
                </c:pt>
                <c:pt idx="2342">
                  <c:v>40340</c:v>
                </c:pt>
                <c:pt idx="2343">
                  <c:v>40339</c:v>
                </c:pt>
                <c:pt idx="2344">
                  <c:v>40338</c:v>
                </c:pt>
                <c:pt idx="2345">
                  <c:v>40337</c:v>
                </c:pt>
                <c:pt idx="2346">
                  <c:v>40336</c:v>
                </c:pt>
                <c:pt idx="2347">
                  <c:v>40333</c:v>
                </c:pt>
                <c:pt idx="2348">
                  <c:v>40332</c:v>
                </c:pt>
                <c:pt idx="2349">
                  <c:v>40331</c:v>
                </c:pt>
                <c:pt idx="2350">
                  <c:v>40330</c:v>
                </c:pt>
                <c:pt idx="2351">
                  <c:v>40326</c:v>
                </c:pt>
                <c:pt idx="2352">
                  <c:v>40325</c:v>
                </c:pt>
                <c:pt idx="2353">
                  <c:v>40324</c:v>
                </c:pt>
                <c:pt idx="2354">
                  <c:v>40323</c:v>
                </c:pt>
                <c:pt idx="2355">
                  <c:v>40322</c:v>
                </c:pt>
                <c:pt idx="2356">
                  <c:v>40319</c:v>
                </c:pt>
                <c:pt idx="2357">
                  <c:v>40318</c:v>
                </c:pt>
                <c:pt idx="2358">
                  <c:v>40317</c:v>
                </c:pt>
                <c:pt idx="2359">
                  <c:v>40316</c:v>
                </c:pt>
                <c:pt idx="2360">
                  <c:v>40315</c:v>
                </c:pt>
                <c:pt idx="2361">
                  <c:v>40312</c:v>
                </c:pt>
                <c:pt idx="2362">
                  <c:v>40311</c:v>
                </c:pt>
                <c:pt idx="2363">
                  <c:v>40310</c:v>
                </c:pt>
                <c:pt idx="2364">
                  <c:v>40309</c:v>
                </c:pt>
                <c:pt idx="2365">
                  <c:v>40308</c:v>
                </c:pt>
                <c:pt idx="2366">
                  <c:v>40305</c:v>
                </c:pt>
                <c:pt idx="2367">
                  <c:v>40304</c:v>
                </c:pt>
                <c:pt idx="2368">
                  <c:v>40303</c:v>
                </c:pt>
                <c:pt idx="2369">
                  <c:v>40302</c:v>
                </c:pt>
                <c:pt idx="2370">
                  <c:v>40301</c:v>
                </c:pt>
                <c:pt idx="2371">
                  <c:v>40298</c:v>
                </c:pt>
                <c:pt idx="2372">
                  <c:v>40297</c:v>
                </c:pt>
                <c:pt idx="2373">
                  <c:v>40296</c:v>
                </c:pt>
                <c:pt idx="2374">
                  <c:v>40295</c:v>
                </c:pt>
                <c:pt idx="2375">
                  <c:v>40294</c:v>
                </c:pt>
                <c:pt idx="2376">
                  <c:v>40291</c:v>
                </c:pt>
                <c:pt idx="2377">
                  <c:v>40290</c:v>
                </c:pt>
                <c:pt idx="2378">
                  <c:v>40289</c:v>
                </c:pt>
                <c:pt idx="2379">
                  <c:v>40288</c:v>
                </c:pt>
                <c:pt idx="2380">
                  <c:v>40287</c:v>
                </c:pt>
                <c:pt idx="2381">
                  <c:v>40284</c:v>
                </c:pt>
                <c:pt idx="2382">
                  <c:v>40283</c:v>
                </c:pt>
                <c:pt idx="2383">
                  <c:v>40282</c:v>
                </c:pt>
                <c:pt idx="2384">
                  <c:v>40281</c:v>
                </c:pt>
                <c:pt idx="2385">
                  <c:v>40280</c:v>
                </c:pt>
                <c:pt idx="2386">
                  <c:v>40277</c:v>
                </c:pt>
                <c:pt idx="2387">
                  <c:v>40276</c:v>
                </c:pt>
                <c:pt idx="2388">
                  <c:v>40275</c:v>
                </c:pt>
                <c:pt idx="2389">
                  <c:v>40274</c:v>
                </c:pt>
                <c:pt idx="2390">
                  <c:v>40273</c:v>
                </c:pt>
                <c:pt idx="2391">
                  <c:v>40270</c:v>
                </c:pt>
                <c:pt idx="2392">
                  <c:v>40269</c:v>
                </c:pt>
                <c:pt idx="2393">
                  <c:v>40268</c:v>
                </c:pt>
                <c:pt idx="2394">
                  <c:v>40267</c:v>
                </c:pt>
                <c:pt idx="2395">
                  <c:v>40266</c:v>
                </c:pt>
                <c:pt idx="2396">
                  <c:v>40263</c:v>
                </c:pt>
                <c:pt idx="2397">
                  <c:v>40262</c:v>
                </c:pt>
                <c:pt idx="2398">
                  <c:v>40261</c:v>
                </c:pt>
                <c:pt idx="2399">
                  <c:v>40260</c:v>
                </c:pt>
                <c:pt idx="2400">
                  <c:v>40259</c:v>
                </c:pt>
                <c:pt idx="2401">
                  <c:v>40256</c:v>
                </c:pt>
                <c:pt idx="2402">
                  <c:v>40255</c:v>
                </c:pt>
                <c:pt idx="2403">
                  <c:v>40254</c:v>
                </c:pt>
                <c:pt idx="2404">
                  <c:v>40253</c:v>
                </c:pt>
                <c:pt idx="2405">
                  <c:v>40252</c:v>
                </c:pt>
                <c:pt idx="2406">
                  <c:v>40249</c:v>
                </c:pt>
                <c:pt idx="2407">
                  <c:v>40248</c:v>
                </c:pt>
                <c:pt idx="2408">
                  <c:v>40247</c:v>
                </c:pt>
                <c:pt idx="2409">
                  <c:v>40246</c:v>
                </c:pt>
                <c:pt idx="2410">
                  <c:v>40245</c:v>
                </c:pt>
                <c:pt idx="2411">
                  <c:v>40242</c:v>
                </c:pt>
                <c:pt idx="2412">
                  <c:v>40241</c:v>
                </c:pt>
                <c:pt idx="2413">
                  <c:v>40240</c:v>
                </c:pt>
                <c:pt idx="2414">
                  <c:v>40239</c:v>
                </c:pt>
                <c:pt idx="2415">
                  <c:v>40238</c:v>
                </c:pt>
                <c:pt idx="2416">
                  <c:v>40235</c:v>
                </c:pt>
                <c:pt idx="2417">
                  <c:v>40234</c:v>
                </c:pt>
                <c:pt idx="2418">
                  <c:v>40233</c:v>
                </c:pt>
                <c:pt idx="2419">
                  <c:v>40232</c:v>
                </c:pt>
                <c:pt idx="2420">
                  <c:v>40231</c:v>
                </c:pt>
                <c:pt idx="2421">
                  <c:v>40228</c:v>
                </c:pt>
                <c:pt idx="2422">
                  <c:v>40227</c:v>
                </c:pt>
                <c:pt idx="2423">
                  <c:v>40226</c:v>
                </c:pt>
                <c:pt idx="2424">
                  <c:v>40225</c:v>
                </c:pt>
                <c:pt idx="2425">
                  <c:v>40221</c:v>
                </c:pt>
                <c:pt idx="2426">
                  <c:v>40220</c:v>
                </c:pt>
                <c:pt idx="2427">
                  <c:v>40219</c:v>
                </c:pt>
                <c:pt idx="2428">
                  <c:v>40218</c:v>
                </c:pt>
                <c:pt idx="2429">
                  <c:v>40217</c:v>
                </c:pt>
                <c:pt idx="2430">
                  <c:v>40214</c:v>
                </c:pt>
                <c:pt idx="2431">
                  <c:v>40213</c:v>
                </c:pt>
                <c:pt idx="2432">
                  <c:v>40212</c:v>
                </c:pt>
                <c:pt idx="2433">
                  <c:v>40211</c:v>
                </c:pt>
                <c:pt idx="2434">
                  <c:v>40210</c:v>
                </c:pt>
                <c:pt idx="2435">
                  <c:v>40207</c:v>
                </c:pt>
                <c:pt idx="2436">
                  <c:v>40206</c:v>
                </c:pt>
                <c:pt idx="2437">
                  <c:v>40205</c:v>
                </c:pt>
                <c:pt idx="2438">
                  <c:v>40204</c:v>
                </c:pt>
                <c:pt idx="2439">
                  <c:v>40203</c:v>
                </c:pt>
                <c:pt idx="2440">
                  <c:v>40200</c:v>
                </c:pt>
                <c:pt idx="2441">
                  <c:v>40199</c:v>
                </c:pt>
                <c:pt idx="2442">
                  <c:v>40198</c:v>
                </c:pt>
                <c:pt idx="2443">
                  <c:v>40197</c:v>
                </c:pt>
                <c:pt idx="2444">
                  <c:v>40193</c:v>
                </c:pt>
                <c:pt idx="2445">
                  <c:v>40192</c:v>
                </c:pt>
                <c:pt idx="2446">
                  <c:v>40191</c:v>
                </c:pt>
                <c:pt idx="2447">
                  <c:v>40190</c:v>
                </c:pt>
                <c:pt idx="2448">
                  <c:v>40189</c:v>
                </c:pt>
                <c:pt idx="2449">
                  <c:v>40186</c:v>
                </c:pt>
                <c:pt idx="2450">
                  <c:v>40185</c:v>
                </c:pt>
                <c:pt idx="2451">
                  <c:v>40184</c:v>
                </c:pt>
                <c:pt idx="2452">
                  <c:v>40184</c:v>
                </c:pt>
                <c:pt idx="2453">
                  <c:v>40183</c:v>
                </c:pt>
                <c:pt idx="2454">
                  <c:v>40182</c:v>
                </c:pt>
                <c:pt idx="2455">
                  <c:v>40178</c:v>
                </c:pt>
                <c:pt idx="2456">
                  <c:v>40177</c:v>
                </c:pt>
                <c:pt idx="2457">
                  <c:v>40176</c:v>
                </c:pt>
                <c:pt idx="2458">
                  <c:v>40175</c:v>
                </c:pt>
                <c:pt idx="2459">
                  <c:v>40171</c:v>
                </c:pt>
                <c:pt idx="2460">
                  <c:v>40170</c:v>
                </c:pt>
                <c:pt idx="2461">
                  <c:v>40169</c:v>
                </c:pt>
                <c:pt idx="2462">
                  <c:v>40168</c:v>
                </c:pt>
                <c:pt idx="2463">
                  <c:v>40168</c:v>
                </c:pt>
                <c:pt idx="2464">
                  <c:v>40165</c:v>
                </c:pt>
                <c:pt idx="2465">
                  <c:v>40164</c:v>
                </c:pt>
                <c:pt idx="2466">
                  <c:v>40163</c:v>
                </c:pt>
                <c:pt idx="2467">
                  <c:v>40162</c:v>
                </c:pt>
                <c:pt idx="2468">
                  <c:v>40161</c:v>
                </c:pt>
                <c:pt idx="2469">
                  <c:v>40158</c:v>
                </c:pt>
                <c:pt idx="2470">
                  <c:v>40157</c:v>
                </c:pt>
                <c:pt idx="2471">
                  <c:v>40156</c:v>
                </c:pt>
                <c:pt idx="2472">
                  <c:v>40155</c:v>
                </c:pt>
                <c:pt idx="2473">
                  <c:v>40154</c:v>
                </c:pt>
                <c:pt idx="2474">
                  <c:v>40151</c:v>
                </c:pt>
                <c:pt idx="2475">
                  <c:v>40150</c:v>
                </c:pt>
                <c:pt idx="2476">
                  <c:v>40149</c:v>
                </c:pt>
                <c:pt idx="2477">
                  <c:v>40148</c:v>
                </c:pt>
                <c:pt idx="2478">
                  <c:v>40147</c:v>
                </c:pt>
                <c:pt idx="2479">
                  <c:v>40144</c:v>
                </c:pt>
                <c:pt idx="2480">
                  <c:v>40142</c:v>
                </c:pt>
                <c:pt idx="2481">
                  <c:v>40141</c:v>
                </c:pt>
                <c:pt idx="2482">
                  <c:v>40140</c:v>
                </c:pt>
                <c:pt idx="2483">
                  <c:v>40137</c:v>
                </c:pt>
                <c:pt idx="2484">
                  <c:v>40136</c:v>
                </c:pt>
                <c:pt idx="2485">
                  <c:v>40135</c:v>
                </c:pt>
                <c:pt idx="2486">
                  <c:v>40134</c:v>
                </c:pt>
                <c:pt idx="2487">
                  <c:v>40133</c:v>
                </c:pt>
                <c:pt idx="2488">
                  <c:v>40130</c:v>
                </c:pt>
                <c:pt idx="2489">
                  <c:v>40128</c:v>
                </c:pt>
                <c:pt idx="2490">
                  <c:v>40127</c:v>
                </c:pt>
                <c:pt idx="2491">
                  <c:v>40126</c:v>
                </c:pt>
                <c:pt idx="2492">
                  <c:v>40123</c:v>
                </c:pt>
                <c:pt idx="2493">
                  <c:v>40122</c:v>
                </c:pt>
                <c:pt idx="2494">
                  <c:v>40121</c:v>
                </c:pt>
                <c:pt idx="2495">
                  <c:v>40120</c:v>
                </c:pt>
                <c:pt idx="2496">
                  <c:v>40119</c:v>
                </c:pt>
                <c:pt idx="2497">
                  <c:v>40116</c:v>
                </c:pt>
                <c:pt idx="2498">
                  <c:v>40115</c:v>
                </c:pt>
                <c:pt idx="2499">
                  <c:v>40114</c:v>
                </c:pt>
                <c:pt idx="2500">
                  <c:v>40113</c:v>
                </c:pt>
                <c:pt idx="2501">
                  <c:v>40112</c:v>
                </c:pt>
                <c:pt idx="2502">
                  <c:v>40109</c:v>
                </c:pt>
                <c:pt idx="2503">
                  <c:v>40108</c:v>
                </c:pt>
                <c:pt idx="2504">
                  <c:v>40107</c:v>
                </c:pt>
                <c:pt idx="2505">
                  <c:v>40106</c:v>
                </c:pt>
                <c:pt idx="2506">
                  <c:v>40105</c:v>
                </c:pt>
                <c:pt idx="2507">
                  <c:v>40102</c:v>
                </c:pt>
                <c:pt idx="2508">
                  <c:v>40101</c:v>
                </c:pt>
                <c:pt idx="2509">
                  <c:v>40100</c:v>
                </c:pt>
                <c:pt idx="2510">
                  <c:v>40099</c:v>
                </c:pt>
                <c:pt idx="2511">
                  <c:v>40095</c:v>
                </c:pt>
                <c:pt idx="2512">
                  <c:v>40094</c:v>
                </c:pt>
                <c:pt idx="2513">
                  <c:v>40093</c:v>
                </c:pt>
                <c:pt idx="2514">
                  <c:v>40092</c:v>
                </c:pt>
                <c:pt idx="2515">
                  <c:v>40091</c:v>
                </c:pt>
                <c:pt idx="2516">
                  <c:v>40088</c:v>
                </c:pt>
                <c:pt idx="2517">
                  <c:v>40087</c:v>
                </c:pt>
                <c:pt idx="2518">
                  <c:v>40086</c:v>
                </c:pt>
                <c:pt idx="2519">
                  <c:v>40085</c:v>
                </c:pt>
                <c:pt idx="2520">
                  <c:v>40084</c:v>
                </c:pt>
                <c:pt idx="2521">
                  <c:v>40081</c:v>
                </c:pt>
                <c:pt idx="2522">
                  <c:v>40080</c:v>
                </c:pt>
                <c:pt idx="2523">
                  <c:v>40079</c:v>
                </c:pt>
                <c:pt idx="2524">
                  <c:v>40078</c:v>
                </c:pt>
                <c:pt idx="2525">
                  <c:v>40077</c:v>
                </c:pt>
                <c:pt idx="2526">
                  <c:v>40074</c:v>
                </c:pt>
                <c:pt idx="2527">
                  <c:v>40073</c:v>
                </c:pt>
                <c:pt idx="2528">
                  <c:v>40072</c:v>
                </c:pt>
                <c:pt idx="2529">
                  <c:v>40071</c:v>
                </c:pt>
                <c:pt idx="2530">
                  <c:v>40070</c:v>
                </c:pt>
                <c:pt idx="2531">
                  <c:v>40067</c:v>
                </c:pt>
                <c:pt idx="2532">
                  <c:v>40066</c:v>
                </c:pt>
                <c:pt idx="2533">
                  <c:v>40065</c:v>
                </c:pt>
                <c:pt idx="2534">
                  <c:v>40064</c:v>
                </c:pt>
                <c:pt idx="2535">
                  <c:v>40060</c:v>
                </c:pt>
                <c:pt idx="2536">
                  <c:v>40059</c:v>
                </c:pt>
                <c:pt idx="2537">
                  <c:v>40058</c:v>
                </c:pt>
                <c:pt idx="2538">
                  <c:v>40057</c:v>
                </c:pt>
                <c:pt idx="2539">
                  <c:v>40056</c:v>
                </c:pt>
                <c:pt idx="2540">
                  <c:v>40053</c:v>
                </c:pt>
                <c:pt idx="2541">
                  <c:v>40052</c:v>
                </c:pt>
                <c:pt idx="2542">
                  <c:v>40051</c:v>
                </c:pt>
                <c:pt idx="2543">
                  <c:v>40050</c:v>
                </c:pt>
                <c:pt idx="2544">
                  <c:v>40049</c:v>
                </c:pt>
                <c:pt idx="2545">
                  <c:v>40046</c:v>
                </c:pt>
                <c:pt idx="2546">
                  <c:v>40045</c:v>
                </c:pt>
                <c:pt idx="2547">
                  <c:v>40044</c:v>
                </c:pt>
                <c:pt idx="2548">
                  <c:v>40043</c:v>
                </c:pt>
                <c:pt idx="2549">
                  <c:v>40042</c:v>
                </c:pt>
                <c:pt idx="2550">
                  <c:v>40039</c:v>
                </c:pt>
                <c:pt idx="2551">
                  <c:v>40038</c:v>
                </c:pt>
                <c:pt idx="2552">
                  <c:v>40037</c:v>
                </c:pt>
                <c:pt idx="2553">
                  <c:v>40036</c:v>
                </c:pt>
                <c:pt idx="2554">
                  <c:v>40035</c:v>
                </c:pt>
                <c:pt idx="2555">
                  <c:v>40032</c:v>
                </c:pt>
                <c:pt idx="2556">
                  <c:v>40031</c:v>
                </c:pt>
                <c:pt idx="2557">
                  <c:v>40030</c:v>
                </c:pt>
                <c:pt idx="2558">
                  <c:v>40029</c:v>
                </c:pt>
                <c:pt idx="2559">
                  <c:v>40028</c:v>
                </c:pt>
                <c:pt idx="2560">
                  <c:v>40025</c:v>
                </c:pt>
                <c:pt idx="2561">
                  <c:v>40024</c:v>
                </c:pt>
                <c:pt idx="2562">
                  <c:v>40023</c:v>
                </c:pt>
                <c:pt idx="2563">
                  <c:v>40022</c:v>
                </c:pt>
                <c:pt idx="2564">
                  <c:v>40021</c:v>
                </c:pt>
                <c:pt idx="2565">
                  <c:v>40018</c:v>
                </c:pt>
                <c:pt idx="2566">
                  <c:v>40017</c:v>
                </c:pt>
                <c:pt idx="2567">
                  <c:v>40016</c:v>
                </c:pt>
                <c:pt idx="2568">
                  <c:v>40015</c:v>
                </c:pt>
                <c:pt idx="2569">
                  <c:v>40014</c:v>
                </c:pt>
                <c:pt idx="2570">
                  <c:v>40011</c:v>
                </c:pt>
                <c:pt idx="2571">
                  <c:v>40010</c:v>
                </c:pt>
                <c:pt idx="2572">
                  <c:v>40009</c:v>
                </c:pt>
                <c:pt idx="2573">
                  <c:v>40008</c:v>
                </c:pt>
                <c:pt idx="2574">
                  <c:v>40007</c:v>
                </c:pt>
                <c:pt idx="2575">
                  <c:v>40004</c:v>
                </c:pt>
                <c:pt idx="2576">
                  <c:v>40003</c:v>
                </c:pt>
                <c:pt idx="2577">
                  <c:v>40002</c:v>
                </c:pt>
                <c:pt idx="2578">
                  <c:v>40001</c:v>
                </c:pt>
                <c:pt idx="2579">
                  <c:v>40000</c:v>
                </c:pt>
                <c:pt idx="2580">
                  <c:v>39996</c:v>
                </c:pt>
                <c:pt idx="2581">
                  <c:v>39995</c:v>
                </c:pt>
                <c:pt idx="2582">
                  <c:v>39994</c:v>
                </c:pt>
                <c:pt idx="2583">
                  <c:v>39993</c:v>
                </c:pt>
                <c:pt idx="2584">
                  <c:v>39990</c:v>
                </c:pt>
                <c:pt idx="2585">
                  <c:v>39989</c:v>
                </c:pt>
                <c:pt idx="2586">
                  <c:v>39988</c:v>
                </c:pt>
                <c:pt idx="2587">
                  <c:v>39986</c:v>
                </c:pt>
                <c:pt idx="2588">
                  <c:v>39983</c:v>
                </c:pt>
                <c:pt idx="2589">
                  <c:v>39982</c:v>
                </c:pt>
                <c:pt idx="2590">
                  <c:v>39981</c:v>
                </c:pt>
                <c:pt idx="2591">
                  <c:v>39980</c:v>
                </c:pt>
                <c:pt idx="2592">
                  <c:v>39979</c:v>
                </c:pt>
                <c:pt idx="2593">
                  <c:v>39976</c:v>
                </c:pt>
                <c:pt idx="2594">
                  <c:v>39975</c:v>
                </c:pt>
                <c:pt idx="2595">
                  <c:v>39974</c:v>
                </c:pt>
                <c:pt idx="2596">
                  <c:v>39973</c:v>
                </c:pt>
                <c:pt idx="2597">
                  <c:v>39972</c:v>
                </c:pt>
                <c:pt idx="2598">
                  <c:v>39969</c:v>
                </c:pt>
                <c:pt idx="2599">
                  <c:v>39968</c:v>
                </c:pt>
                <c:pt idx="2600">
                  <c:v>39967</c:v>
                </c:pt>
                <c:pt idx="2601">
                  <c:v>39966</c:v>
                </c:pt>
                <c:pt idx="2602">
                  <c:v>39965</c:v>
                </c:pt>
                <c:pt idx="2603">
                  <c:v>39962</c:v>
                </c:pt>
                <c:pt idx="2604">
                  <c:v>39961</c:v>
                </c:pt>
                <c:pt idx="2605">
                  <c:v>39960</c:v>
                </c:pt>
                <c:pt idx="2606">
                  <c:v>39959</c:v>
                </c:pt>
                <c:pt idx="2607">
                  <c:v>39955</c:v>
                </c:pt>
                <c:pt idx="2608">
                  <c:v>39954</c:v>
                </c:pt>
                <c:pt idx="2609">
                  <c:v>39953</c:v>
                </c:pt>
                <c:pt idx="2610">
                  <c:v>39952</c:v>
                </c:pt>
                <c:pt idx="2611">
                  <c:v>39951</c:v>
                </c:pt>
                <c:pt idx="2612">
                  <c:v>39948</c:v>
                </c:pt>
                <c:pt idx="2613">
                  <c:v>39947</c:v>
                </c:pt>
                <c:pt idx="2614">
                  <c:v>39946</c:v>
                </c:pt>
                <c:pt idx="2615">
                  <c:v>39945</c:v>
                </c:pt>
                <c:pt idx="2616">
                  <c:v>39944</c:v>
                </c:pt>
                <c:pt idx="2617">
                  <c:v>39941</c:v>
                </c:pt>
                <c:pt idx="2618">
                  <c:v>39940</c:v>
                </c:pt>
                <c:pt idx="2619">
                  <c:v>39939</c:v>
                </c:pt>
                <c:pt idx="2620">
                  <c:v>39938</c:v>
                </c:pt>
                <c:pt idx="2621">
                  <c:v>39937</c:v>
                </c:pt>
                <c:pt idx="2622">
                  <c:v>39934</c:v>
                </c:pt>
                <c:pt idx="2623">
                  <c:v>39933</c:v>
                </c:pt>
                <c:pt idx="2624">
                  <c:v>39932</c:v>
                </c:pt>
                <c:pt idx="2625">
                  <c:v>39931</c:v>
                </c:pt>
                <c:pt idx="2626">
                  <c:v>39930</c:v>
                </c:pt>
                <c:pt idx="2627">
                  <c:v>39927</c:v>
                </c:pt>
                <c:pt idx="2628">
                  <c:v>39926</c:v>
                </c:pt>
                <c:pt idx="2629">
                  <c:v>39925</c:v>
                </c:pt>
                <c:pt idx="2630">
                  <c:v>39924</c:v>
                </c:pt>
                <c:pt idx="2631">
                  <c:v>39923</c:v>
                </c:pt>
                <c:pt idx="2632">
                  <c:v>39920</c:v>
                </c:pt>
                <c:pt idx="2633">
                  <c:v>39919</c:v>
                </c:pt>
                <c:pt idx="2634">
                  <c:v>39918</c:v>
                </c:pt>
                <c:pt idx="2635">
                  <c:v>39917</c:v>
                </c:pt>
                <c:pt idx="2636">
                  <c:v>39913</c:v>
                </c:pt>
                <c:pt idx="2637">
                  <c:v>39912</c:v>
                </c:pt>
                <c:pt idx="2638">
                  <c:v>39911</c:v>
                </c:pt>
                <c:pt idx="2639">
                  <c:v>39910</c:v>
                </c:pt>
                <c:pt idx="2640">
                  <c:v>39909</c:v>
                </c:pt>
                <c:pt idx="2641">
                  <c:v>39906</c:v>
                </c:pt>
                <c:pt idx="2642">
                  <c:v>39905</c:v>
                </c:pt>
                <c:pt idx="2643">
                  <c:v>39904</c:v>
                </c:pt>
                <c:pt idx="2644">
                  <c:v>39903</c:v>
                </c:pt>
                <c:pt idx="2645">
                  <c:v>39902</c:v>
                </c:pt>
                <c:pt idx="2646">
                  <c:v>39899</c:v>
                </c:pt>
                <c:pt idx="2647">
                  <c:v>39898</c:v>
                </c:pt>
                <c:pt idx="2648">
                  <c:v>39897</c:v>
                </c:pt>
                <c:pt idx="2649">
                  <c:v>39896</c:v>
                </c:pt>
                <c:pt idx="2650">
                  <c:v>39895</c:v>
                </c:pt>
                <c:pt idx="2651">
                  <c:v>39892</c:v>
                </c:pt>
                <c:pt idx="2652">
                  <c:v>39891</c:v>
                </c:pt>
                <c:pt idx="2653">
                  <c:v>39890</c:v>
                </c:pt>
                <c:pt idx="2654">
                  <c:v>39889</c:v>
                </c:pt>
                <c:pt idx="2655">
                  <c:v>39888</c:v>
                </c:pt>
                <c:pt idx="2656">
                  <c:v>39885</c:v>
                </c:pt>
                <c:pt idx="2657">
                  <c:v>39884</c:v>
                </c:pt>
                <c:pt idx="2658">
                  <c:v>39883</c:v>
                </c:pt>
                <c:pt idx="2659">
                  <c:v>39882</c:v>
                </c:pt>
                <c:pt idx="2660">
                  <c:v>39881</c:v>
                </c:pt>
                <c:pt idx="2661">
                  <c:v>39878</c:v>
                </c:pt>
                <c:pt idx="2662">
                  <c:v>39877</c:v>
                </c:pt>
                <c:pt idx="2663">
                  <c:v>39876</c:v>
                </c:pt>
                <c:pt idx="2664">
                  <c:v>39875</c:v>
                </c:pt>
                <c:pt idx="2665">
                  <c:v>39874</c:v>
                </c:pt>
                <c:pt idx="2666">
                  <c:v>39871</c:v>
                </c:pt>
                <c:pt idx="2667">
                  <c:v>39870</c:v>
                </c:pt>
                <c:pt idx="2668">
                  <c:v>39869</c:v>
                </c:pt>
                <c:pt idx="2669">
                  <c:v>39868</c:v>
                </c:pt>
                <c:pt idx="2670">
                  <c:v>39867</c:v>
                </c:pt>
                <c:pt idx="2671">
                  <c:v>39864</c:v>
                </c:pt>
                <c:pt idx="2672">
                  <c:v>39863</c:v>
                </c:pt>
                <c:pt idx="2673">
                  <c:v>39862</c:v>
                </c:pt>
                <c:pt idx="2674">
                  <c:v>39861</c:v>
                </c:pt>
                <c:pt idx="2675">
                  <c:v>39857</c:v>
                </c:pt>
                <c:pt idx="2676">
                  <c:v>39856</c:v>
                </c:pt>
                <c:pt idx="2677">
                  <c:v>39855</c:v>
                </c:pt>
                <c:pt idx="2678">
                  <c:v>39854</c:v>
                </c:pt>
                <c:pt idx="2679">
                  <c:v>39853</c:v>
                </c:pt>
                <c:pt idx="2680">
                  <c:v>39850</c:v>
                </c:pt>
                <c:pt idx="2681">
                  <c:v>39849</c:v>
                </c:pt>
                <c:pt idx="2682">
                  <c:v>39848</c:v>
                </c:pt>
                <c:pt idx="2683">
                  <c:v>39847</c:v>
                </c:pt>
                <c:pt idx="2684">
                  <c:v>39846</c:v>
                </c:pt>
                <c:pt idx="2685">
                  <c:v>39843</c:v>
                </c:pt>
                <c:pt idx="2686">
                  <c:v>39842</c:v>
                </c:pt>
                <c:pt idx="2687">
                  <c:v>39840</c:v>
                </c:pt>
                <c:pt idx="2688">
                  <c:v>39839</c:v>
                </c:pt>
                <c:pt idx="2689">
                  <c:v>39836</c:v>
                </c:pt>
                <c:pt idx="2690">
                  <c:v>39835</c:v>
                </c:pt>
                <c:pt idx="2691">
                  <c:v>39834</c:v>
                </c:pt>
                <c:pt idx="2692">
                  <c:v>39833</c:v>
                </c:pt>
                <c:pt idx="2693">
                  <c:v>39829</c:v>
                </c:pt>
                <c:pt idx="2694">
                  <c:v>39828</c:v>
                </c:pt>
                <c:pt idx="2695">
                  <c:v>39827</c:v>
                </c:pt>
                <c:pt idx="2696">
                  <c:v>39826</c:v>
                </c:pt>
                <c:pt idx="2697">
                  <c:v>39825</c:v>
                </c:pt>
                <c:pt idx="2698">
                  <c:v>39822</c:v>
                </c:pt>
                <c:pt idx="2699">
                  <c:v>39821</c:v>
                </c:pt>
                <c:pt idx="2700">
                  <c:v>39820</c:v>
                </c:pt>
                <c:pt idx="2701">
                  <c:v>39819</c:v>
                </c:pt>
                <c:pt idx="2702">
                  <c:v>39818</c:v>
                </c:pt>
                <c:pt idx="2703">
                  <c:v>39815</c:v>
                </c:pt>
                <c:pt idx="2704">
                  <c:v>39813</c:v>
                </c:pt>
                <c:pt idx="2705">
                  <c:v>39812</c:v>
                </c:pt>
                <c:pt idx="2706">
                  <c:v>39811</c:v>
                </c:pt>
                <c:pt idx="2707">
                  <c:v>39808</c:v>
                </c:pt>
                <c:pt idx="2708">
                  <c:v>39806</c:v>
                </c:pt>
                <c:pt idx="2709">
                  <c:v>39805</c:v>
                </c:pt>
                <c:pt idx="2710">
                  <c:v>39804</c:v>
                </c:pt>
                <c:pt idx="2711">
                  <c:v>39801</c:v>
                </c:pt>
                <c:pt idx="2712">
                  <c:v>39800</c:v>
                </c:pt>
                <c:pt idx="2713">
                  <c:v>39799</c:v>
                </c:pt>
                <c:pt idx="2714">
                  <c:v>39798</c:v>
                </c:pt>
                <c:pt idx="2715">
                  <c:v>39797</c:v>
                </c:pt>
                <c:pt idx="2716">
                  <c:v>39794</c:v>
                </c:pt>
                <c:pt idx="2717">
                  <c:v>39793</c:v>
                </c:pt>
                <c:pt idx="2718">
                  <c:v>39792</c:v>
                </c:pt>
                <c:pt idx="2719">
                  <c:v>39791</c:v>
                </c:pt>
                <c:pt idx="2720">
                  <c:v>39790</c:v>
                </c:pt>
                <c:pt idx="2721">
                  <c:v>39787</c:v>
                </c:pt>
                <c:pt idx="2722">
                  <c:v>39786</c:v>
                </c:pt>
                <c:pt idx="2723">
                  <c:v>39785</c:v>
                </c:pt>
                <c:pt idx="2724">
                  <c:v>39784</c:v>
                </c:pt>
                <c:pt idx="2725">
                  <c:v>39783</c:v>
                </c:pt>
                <c:pt idx="2726">
                  <c:v>39780</c:v>
                </c:pt>
                <c:pt idx="2727">
                  <c:v>39778</c:v>
                </c:pt>
                <c:pt idx="2728">
                  <c:v>39777</c:v>
                </c:pt>
                <c:pt idx="2729">
                  <c:v>39776</c:v>
                </c:pt>
                <c:pt idx="2730">
                  <c:v>39773</c:v>
                </c:pt>
                <c:pt idx="2731">
                  <c:v>39772</c:v>
                </c:pt>
                <c:pt idx="2732">
                  <c:v>39771</c:v>
                </c:pt>
                <c:pt idx="2733">
                  <c:v>39770</c:v>
                </c:pt>
                <c:pt idx="2734">
                  <c:v>39769</c:v>
                </c:pt>
                <c:pt idx="2735">
                  <c:v>39766</c:v>
                </c:pt>
                <c:pt idx="2736">
                  <c:v>39765</c:v>
                </c:pt>
                <c:pt idx="2737">
                  <c:v>39764</c:v>
                </c:pt>
                <c:pt idx="2738">
                  <c:v>39763</c:v>
                </c:pt>
                <c:pt idx="2739">
                  <c:v>39762</c:v>
                </c:pt>
                <c:pt idx="2740">
                  <c:v>39759</c:v>
                </c:pt>
                <c:pt idx="2741">
                  <c:v>39758</c:v>
                </c:pt>
                <c:pt idx="2742">
                  <c:v>39757</c:v>
                </c:pt>
                <c:pt idx="2743">
                  <c:v>39756</c:v>
                </c:pt>
                <c:pt idx="2744">
                  <c:v>39755</c:v>
                </c:pt>
                <c:pt idx="2745">
                  <c:v>39752</c:v>
                </c:pt>
                <c:pt idx="2746">
                  <c:v>39751</c:v>
                </c:pt>
                <c:pt idx="2747">
                  <c:v>39750</c:v>
                </c:pt>
                <c:pt idx="2748">
                  <c:v>39749</c:v>
                </c:pt>
                <c:pt idx="2749">
                  <c:v>39748</c:v>
                </c:pt>
                <c:pt idx="2750">
                  <c:v>39745</c:v>
                </c:pt>
                <c:pt idx="2751">
                  <c:v>39744</c:v>
                </c:pt>
                <c:pt idx="2752">
                  <c:v>39743</c:v>
                </c:pt>
                <c:pt idx="2753">
                  <c:v>39742</c:v>
                </c:pt>
                <c:pt idx="2754">
                  <c:v>39741</c:v>
                </c:pt>
                <c:pt idx="2755">
                  <c:v>39738</c:v>
                </c:pt>
                <c:pt idx="2756">
                  <c:v>39737</c:v>
                </c:pt>
                <c:pt idx="2757">
                  <c:v>39736</c:v>
                </c:pt>
                <c:pt idx="2758">
                  <c:v>39735</c:v>
                </c:pt>
                <c:pt idx="2759">
                  <c:v>39734</c:v>
                </c:pt>
                <c:pt idx="2760">
                  <c:v>39731</c:v>
                </c:pt>
                <c:pt idx="2761">
                  <c:v>39730</c:v>
                </c:pt>
                <c:pt idx="2762">
                  <c:v>39729</c:v>
                </c:pt>
                <c:pt idx="2763">
                  <c:v>39728</c:v>
                </c:pt>
                <c:pt idx="2764">
                  <c:v>39727</c:v>
                </c:pt>
                <c:pt idx="2765">
                  <c:v>39724</c:v>
                </c:pt>
                <c:pt idx="2766">
                  <c:v>39723</c:v>
                </c:pt>
                <c:pt idx="2767">
                  <c:v>39722</c:v>
                </c:pt>
                <c:pt idx="2768">
                  <c:v>39721</c:v>
                </c:pt>
                <c:pt idx="2769">
                  <c:v>39720</c:v>
                </c:pt>
                <c:pt idx="2770">
                  <c:v>39717</c:v>
                </c:pt>
                <c:pt idx="2771">
                  <c:v>39716</c:v>
                </c:pt>
                <c:pt idx="2772">
                  <c:v>39715</c:v>
                </c:pt>
                <c:pt idx="2773">
                  <c:v>39714</c:v>
                </c:pt>
                <c:pt idx="2774">
                  <c:v>39713</c:v>
                </c:pt>
                <c:pt idx="2775">
                  <c:v>39710</c:v>
                </c:pt>
                <c:pt idx="2776">
                  <c:v>39709</c:v>
                </c:pt>
                <c:pt idx="2777">
                  <c:v>39708</c:v>
                </c:pt>
                <c:pt idx="2778">
                  <c:v>39707</c:v>
                </c:pt>
                <c:pt idx="2779">
                  <c:v>39706</c:v>
                </c:pt>
                <c:pt idx="2780">
                  <c:v>39703</c:v>
                </c:pt>
                <c:pt idx="2781">
                  <c:v>39702</c:v>
                </c:pt>
                <c:pt idx="2782">
                  <c:v>39701</c:v>
                </c:pt>
                <c:pt idx="2783">
                  <c:v>39700</c:v>
                </c:pt>
                <c:pt idx="2784">
                  <c:v>39699</c:v>
                </c:pt>
                <c:pt idx="2785">
                  <c:v>39696</c:v>
                </c:pt>
                <c:pt idx="2786">
                  <c:v>39695</c:v>
                </c:pt>
                <c:pt idx="2787">
                  <c:v>39694</c:v>
                </c:pt>
                <c:pt idx="2788">
                  <c:v>39693</c:v>
                </c:pt>
                <c:pt idx="2789">
                  <c:v>39689</c:v>
                </c:pt>
                <c:pt idx="2790">
                  <c:v>39688</c:v>
                </c:pt>
                <c:pt idx="2791">
                  <c:v>39687</c:v>
                </c:pt>
                <c:pt idx="2792">
                  <c:v>39686</c:v>
                </c:pt>
                <c:pt idx="2793">
                  <c:v>39685</c:v>
                </c:pt>
                <c:pt idx="2794">
                  <c:v>39682</c:v>
                </c:pt>
                <c:pt idx="2795">
                  <c:v>39681</c:v>
                </c:pt>
                <c:pt idx="2796">
                  <c:v>39680</c:v>
                </c:pt>
                <c:pt idx="2797">
                  <c:v>39679</c:v>
                </c:pt>
                <c:pt idx="2798">
                  <c:v>39678</c:v>
                </c:pt>
                <c:pt idx="2799">
                  <c:v>39675</c:v>
                </c:pt>
                <c:pt idx="2800">
                  <c:v>39674</c:v>
                </c:pt>
                <c:pt idx="2801">
                  <c:v>39673</c:v>
                </c:pt>
                <c:pt idx="2802">
                  <c:v>39672</c:v>
                </c:pt>
                <c:pt idx="2803">
                  <c:v>39671</c:v>
                </c:pt>
                <c:pt idx="2804">
                  <c:v>39668</c:v>
                </c:pt>
                <c:pt idx="2805">
                  <c:v>39667</c:v>
                </c:pt>
                <c:pt idx="2806">
                  <c:v>39666</c:v>
                </c:pt>
                <c:pt idx="2807">
                  <c:v>39665</c:v>
                </c:pt>
                <c:pt idx="2808">
                  <c:v>39664</c:v>
                </c:pt>
                <c:pt idx="2809">
                  <c:v>39661</c:v>
                </c:pt>
                <c:pt idx="2810">
                  <c:v>39660</c:v>
                </c:pt>
                <c:pt idx="2811">
                  <c:v>39659</c:v>
                </c:pt>
                <c:pt idx="2812">
                  <c:v>39658</c:v>
                </c:pt>
                <c:pt idx="2813">
                  <c:v>39657</c:v>
                </c:pt>
                <c:pt idx="2814">
                  <c:v>39654</c:v>
                </c:pt>
                <c:pt idx="2815">
                  <c:v>39653</c:v>
                </c:pt>
                <c:pt idx="2816">
                  <c:v>39652</c:v>
                </c:pt>
                <c:pt idx="2817">
                  <c:v>39651</c:v>
                </c:pt>
                <c:pt idx="2818">
                  <c:v>39650</c:v>
                </c:pt>
                <c:pt idx="2819">
                  <c:v>39647</c:v>
                </c:pt>
                <c:pt idx="2820">
                  <c:v>39646</c:v>
                </c:pt>
                <c:pt idx="2821">
                  <c:v>39645</c:v>
                </c:pt>
                <c:pt idx="2822">
                  <c:v>39644</c:v>
                </c:pt>
                <c:pt idx="2823">
                  <c:v>39643</c:v>
                </c:pt>
                <c:pt idx="2824">
                  <c:v>39640</c:v>
                </c:pt>
                <c:pt idx="2825">
                  <c:v>39639</c:v>
                </c:pt>
                <c:pt idx="2826">
                  <c:v>39638</c:v>
                </c:pt>
                <c:pt idx="2827">
                  <c:v>39637</c:v>
                </c:pt>
                <c:pt idx="2828">
                  <c:v>39636</c:v>
                </c:pt>
                <c:pt idx="2829">
                  <c:v>39632</c:v>
                </c:pt>
                <c:pt idx="2830">
                  <c:v>39631</c:v>
                </c:pt>
                <c:pt idx="2831">
                  <c:v>39630</c:v>
                </c:pt>
              </c:numCache>
            </c:numRef>
          </c:cat>
          <c:val>
            <c:numRef>
              <c:f>Sheet1!$B$12:$B$2843</c:f>
              <c:numCache>
                <c:formatCode>0.00%</c:formatCode>
                <c:ptCount val="2832"/>
                <c:pt idx="0">
                  <c:v>2.9260000000000001E-2</c:v>
                </c:pt>
                <c:pt idx="1">
                  <c:v>2.9260000000000001E-2</c:v>
                </c:pt>
                <c:pt idx="2">
                  <c:v>2.9260000000000001E-2</c:v>
                </c:pt>
                <c:pt idx="3">
                  <c:v>2.8969999999999999E-2</c:v>
                </c:pt>
                <c:pt idx="4">
                  <c:v>2.8990000000000002E-2</c:v>
                </c:pt>
                <c:pt idx="5">
                  <c:v>2.886E-2</c:v>
                </c:pt>
                <c:pt idx="6">
                  <c:v>2.8330000000000001E-2</c:v>
                </c:pt>
                <c:pt idx="7">
                  <c:v>2.8330000000000001E-2</c:v>
                </c:pt>
                <c:pt idx="8">
                  <c:v>2.8330000000000001E-2</c:v>
                </c:pt>
                <c:pt idx="9">
                  <c:v>2.8330000000000001E-2</c:v>
                </c:pt>
                <c:pt idx="10">
                  <c:v>2.8639999999999999E-2</c:v>
                </c:pt>
                <c:pt idx="11">
                  <c:v>2.8839999999999998E-2</c:v>
                </c:pt>
                <c:pt idx="12">
                  <c:v>2.8750000000000001E-2</c:v>
                </c:pt>
                <c:pt idx="13">
                  <c:v>2.8370000000000003E-2</c:v>
                </c:pt>
                <c:pt idx="14">
                  <c:v>2.8500000000000001E-2</c:v>
                </c:pt>
                <c:pt idx="15">
                  <c:v>2.8500000000000001E-2</c:v>
                </c:pt>
                <c:pt idx="16">
                  <c:v>2.8500000000000001E-2</c:v>
                </c:pt>
                <c:pt idx="17">
                  <c:v>2.8170000000000001E-2</c:v>
                </c:pt>
                <c:pt idx="18">
                  <c:v>2.8140000000000002E-2</c:v>
                </c:pt>
                <c:pt idx="19">
                  <c:v>2.835E-2</c:v>
                </c:pt>
                <c:pt idx="20">
                  <c:v>2.8420000000000001E-2</c:v>
                </c:pt>
                <c:pt idx="21">
                  <c:v>2.8570000000000002E-2</c:v>
                </c:pt>
                <c:pt idx="22">
                  <c:v>2.8570000000000002E-2</c:v>
                </c:pt>
                <c:pt idx="23">
                  <c:v>2.8570000000000002E-2</c:v>
                </c:pt>
                <c:pt idx="24">
                  <c:v>2.8660000000000001E-2</c:v>
                </c:pt>
                <c:pt idx="25">
                  <c:v>2.8610000000000003E-2</c:v>
                </c:pt>
                <c:pt idx="26">
                  <c:v>2.8799999999999999E-2</c:v>
                </c:pt>
                <c:pt idx="27">
                  <c:v>2.8799999999999999E-2</c:v>
                </c:pt>
                <c:pt idx="28">
                  <c:v>2.9060000000000002E-2</c:v>
                </c:pt>
                <c:pt idx="29">
                  <c:v>2.9060000000000002E-2</c:v>
                </c:pt>
                <c:pt idx="30">
                  <c:v>2.9060000000000002E-2</c:v>
                </c:pt>
                <c:pt idx="31">
                  <c:v>2.9389999999999999E-2</c:v>
                </c:pt>
                <c:pt idx="32">
                  <c:v>2.9790000000000001E-2</c:v>
                </c:pt>
                <c:pt idx="33">
                  <c:v>2.9580000000000002E-2</c:v>
                </c:pt>
                <c:pt idx="34">
                  <c:v>2.9409999999999999E-2</c:v>
                </c:pt>
                <c:pt idx="35">
                  <c:v>2.971E-2</c:v>
                </c:pt>
                <c:pt idx="36">
                  <c:v>2.971E-2</c:v>
                </c:pt>
                <c:pt idx="37">
                  <c:v>2.971E-2</c:v>
                </c:pt>
                <c:pt idx="38">
                  <c:v>2.9820000000000003E-2</c:v>
                </c:pt>
                <c:pt idx="39">
                  <c:v>3.005E-2</c:v>
                </c:pt>
                <c:pt idx="40">
                  <c:v>2.9510000000000002E-2</c:v>
                </c:pt>
                <c:pt idx="41">
                  <c:v>2.988E-2</c:v>
                </c:pt>
                <c:pt idx="42">
                  <c:v>2.9580000000000002E-2</c:v>
                </c:pt>
                <c:pt idx="43">
                  <c:v>2.9580000000000002E-2</c:v>
                </c:pt>
                <c:pt idx="44">
                  <c:v>2.9580000000000002E-2</c:v>
                </c:pt>
                <c:pt idx="45">
                  <c:v>2.9600000000000001E-2</c:v>
                </c:pt>
                <c:pt idx="46">
                  <c:v>2.9449999999999997E-2</c:v>
                </c:pt>
                <c:pt idx="47">
                  <c:v>2.9670000000000002E-2</c:v>
                </c:pt>
                <c:pt idx="48">
                  <c:v>2.912E-2</c:v>
                </c:pt>
                <c:pt idx="49">
                  <c:v>2.8639999999999999E-2</c:v>
                </c:pt>
                <c:pt idx="50">
                  <c:v>2.8639999999999999E-2</c:v>
                </c:pt>
                <c:pt idx="51">
                  <c:v>2.8639999999999999E-2</c:v>
                </c:pt>
                <c:pt idx="52">
                  <c:v>2.8730000000000002E-2</c:v>
                </c:pt>
                <c:pt idx="53">
                  <c:v>2.8549999999999999E-2</c:v>
                </c:pt>
                <c:pt idx="54">
                  <c:v>2.8530000000000003E-2</c:v>
                </c:pt>
                <c:pt idx="55">
                  <c:v>2.86E-2</c:v>
                </c:pt>
                <c:pt idx="56">
                  <c:v>2.836E-2</c:v>
                </c:pt>
                <c:pt idx="57">
                  <c:v>2.836E-2</c:v>
                </c:pt>
                <c:pt idx="58">
                  <c:v>2.836E-2</c:v>
                </c:pt>
                <c:pt idx="59">
                  <c:v>2.86E-2</c:v>
                </c:pt>
                <c:pt idx="60">
                  <c:v>2.8530000000000003E-2</c:v>
                </c:pt>
                <c:pt idx="61">
                  <c:v>2.8730000000000002E-2</c:v>
                </c:pt>
                <c:pt idx="62">
                  <c:v>2.8549999999999999E-2</c:v>
                </c:pt>
                <c:pt idx="63">
                  <c:v>2.8130000000000002E-2</c:v>
                </c:pt>
                <c:pt idx="64">
                  <c:v>2.8130000000000002E-2</c:v>
                </c:pt>
                <c:pt idx="65">
                  <c:v>2.8130000000000002E-2</c:v>
                </c:pt>
                <c:pt idx="66">
                  <c:v>2.8469999999999999E-2</c:v>
                </c:pt>
                <c:pt idx="67">
                  <c:v>2.8709999999999999E-2</c:v>
                </c:pt>
                <c:pt idx="68">
                  <c:v>2.8709999999999999E-2</c:v>
                </c:pt>
                <c:pt idx="69">
                  <c:v>2.8459999999999999E-2</c:v>
                </c:pt>
                <c:pt idx="70">
                  <c:v>2.8469999999999999E-2</c:v>
                </c:pt>
                <c:pt idx="71">
                  <c:v>2.8469999999999999E-2</c:v>
                </c:pt>
                <c:pt idx="72">
                  <c:v>2.8469999999999999E-2</c:v>
                </c:pt>
                <c:pt idx="73">
                  <c:v>2.8330000000000001E-2</c:v>
                </c:pt>
                <c:pt idx="74">
                  <c:v>2.8469999999999999E-2</c:v>
                </c:pt>
                <c:pt idx="75">
                  <c:v>2.8820000000000002E-2</c:v>
                </c:pt>
                <c:pt idx="76">
                  <c:v>2.8889999999999999E-2</c:v>
                </c:pt>
                <c:pt idx="77">
                  <c:v>2.9220000000000003E-2</c:v>
                </c:pt>
                <c:pt idx="78">
                  <c:v>2.9220000000000003E-2</c:v>
                </c:pt>
                <c:pt idx="79">
                  <c:v>2.9220000000000003E-2</c:v>
                </c:pt>
                <c:pt idx="80">
                  <c:v>2.913E-2</c:v>
                </c:pt>
                <c:pt idx="81">
                  <c:v>2.904E-2</c:v>
                </c:pt>
                <c:pt idx="82">
                  <c:v>2.8799999999999999E-2</c:v>
                </c:pt>
                <c:pt idx="83">
                  <c:v>2.9079999999999998E-2</c:v>
                </c:pt>
                <c:pt idx="84">
                  <c:v>2.9079999999999998E-2</c:v>
                </c:pt>
                <c:pt idx="85">
                  <c:v>2.9079999999999998E-2</c:v>
                </c:pt>
                <c:pt idx="86">
                  <c:v>2.9079999999999998E-2</c:v>
                </c:pt>
                <c:pt idx="87">
                  <c:v>2.9420000000000002E-2</c:v>
                </c:pt>
                <c:pt idx="88">
                  <c:v>2.9590000000000002E-2</c:v>
                </c:pt>
                <c:pt idx="89">
                  <c:v>2.981E-2</c:v>
                </c:pt>
                <c:pt idx="90">
                  <c:v>2.964E-2</c:v>
                </c:pt>
                <c:pt idx="91">
                  <c:v>2.9420000000000002E-2</c:v>
                </c:pt>
                <c:pt idx="92">
                  <c:v>2.9420000000000002E-2</c:v>
                </c:pt>
                <c:pt idx="93">
                  <c:v>2.9420000000000002E-2</c:v>
                </c:pt>
                <c:pt idx="94">
                  <c:v>2.9790000000000001E-2</c:v>
                </c:pt>
                <c:pt idx="95">
                  <c:v>2.9520000000000001E-2</c:v>
                </c:pt>
                <c:pt idx="96">
                  <c:v>2.9080000000000002E-2</c:v>
                </c:pt>
                <c:pt idx="97">
                  <c:v>2.9080000000000002E-2</c:v>
                </c:pt>
                <c:pt idx="98">
                  <c:v>2.913E-2</c:v>
                </c:pt>
                <c:pt idx="99">
                  <c:v>2.913E-2</c:v>
                </c:pt>
                <c:pt idx="100">
                  <c:v>2.913E-2</c:v>
                </c:pt>
                <c:pt idx="101">
                  <c:v>2.8479999999999998E-2</c:v>
                </c:pt>
                <c:pt idx="102">
                  <c:v>2.8510000000000001E-2</c:v>
                </c:pt>
                <c:pt idx="103">
                  <c:v>2.8879999999999999E-2</c:v>
                </c:pt>
                <c:pt idx="104">
                  <c:v>2.9350000000000001E-2</c:v>
                </c:pt>
                <c:pt idx="105">
                  <c:v>2.9350000000000001E-2</c:v>
                </c:pt>
                <c:pt idx="106">
                  <c:v>2.9350000000000001E-2</c:v>
                </c:pt>
                <c:pt idx="107">
                  <c:v>2.9350000000000001E-2</c:v>
                </c:pt>
                <c:pt idx="108">
                  <c:v>2.981E-2</c:v>
                </c:pt>
                <c:pt idx="109">
                  <c:v>3.0190000000000002E-2</c:v>
                </c:pt>
                <c:pt idx="110">
                  <c:v>3.0630000000000001E-2</c:v>
                </c:pt>
                <c:pt idx="111">
                  <c:v>3.0759999999999999E-2</c:v>
                </c:pt>
                <c:pt idx="112">
                  <c:v>3.0929999999999999E-2</c:v>
                </c:pt>
                <c:pt idx="113">
                  <c:v>3.0929999999999999E-2</c:v>
                </c:pt>
                <c:pt idx="114">
                  <c:v>3.0929999999999999E-2</c:v>
                </c:pt>
                <c:pt idx="115">
                  <c:v>3.0949999999999998E-2</c:v>
                </c:pt>
                <c:pt idx="116">
                  <c:v>3.0589999999999999E-2</c:v>
                </c:pt>
                <c:pt idx="117">
                  <c:v>3.0429999999999999E-2</c:v>
                </c:pt>
                <c:pt idx="118">
                  <c:v>2.9909999999999999E-2</c:v>
                </c:pt>
                <c:pt idx="119">
                  <c:v>2.962E-2</c:v>
                </c:pt>
                <c:pt idx="120">
                  <c:v>2.962E-2</c:v>
                </c:pt>
                <c:pt idx="121">
                  <c:v>2.962E-2</c:v>
                </c:pt>
                <c:pt idx="122">
                  <c:v>2.9590000000000002E-2</c:v>
                </c:pt>
                <c:pt idx="123">
                  <c:v>3.0079999999999999E-2</c:v>
                </c:pt>
                <c:pt idx="124">
                  <c:v>2.9649999999999999E-2</c:v>
                </c:pt>
                <c:pt idx="125">
                  <c:v>2.9420000000000002E-2</c:v>
                </c:pt>
                <c:pt idx="126">
                  <c:v>2.9329999999999998E-2</c:v>
                </c:pt>
                <c:pt idx="127">
                  <c:v>2.9329999999999998E-2</c:v>
                </c:pt>
                <c:pt idx="128">
                  <c:v>2.9329999999999998E-2</c:v>
                </c:pt>
                <c:pt idx="129">
                  <c:v>2.946E-2</c:v>
                </c:pt>
                <c:pt idx="130">
                  <c:v>2.972E-2</c:v>
                </c:pt>
                <c:pt idx="131">
                  <c:v>2.9569999999999999E-2</c:v>
                </c:pt>
                <c:pt idx="132">
                  <c:v>2.955E-2</c:v>
                </c:pt>
                <c:pt idx="133">
                  <c:v>2.9700000000000001E-2</c:v>
                </c:pt>
                <c:pt idx="134">
                  <c:v>2.9700000000000001E-2</c:v>
                </c:pt>
                <c:pt idx="135">
                  <c:v>2.9700000000000001E-2</c:v>
                </c:pt>
                <c:pt idx="136">
                  <c:v>2.9919999999999999E-2</c:v>
                </c:pt>
                <c:pt idx="137">
                  <c:v>3.0179999999999998E-2</c:v>
                </c:pt>
                <c:pt idx="138">
                  <c:v>2.9900000000000003E-2</c:v>
                </c:pt>
                <c:pt idx="139">
                  <c:v>2.9769999999999998E-2</c:v>
                </c:pt>
                <c:pt idx="140">
                  <c:v>2.9289999999999997E-2</c:v>
                </c:pt>
                <c:pt idx="141">
                  <c:v>2.9289999999999997E-2</c:v>
                </c:pt>
                <c:pt idx="142">
                  <c:v>2.9289999999999997E-2</c:v>
                </c:pt>
                <c:pt idx="143">
                  <c:v>2.9079999999999998E-2</c:v>
                </c:pt>
                <c:pt idx="144">
                  <c:v>2.843E-2</c:v>
                </c:pt>
                <c:pt idx="145">
                  <c:v>2.8399999999999998E-2</c:v>
                </c:pt>
                <c:pt idx="146">
                  <c:v>2.862E-2</c:v>
                </c:pt>
                <c:pt idx="147">
                  <c:v>2.843E-2</c:v>
                </c:pt>
                <c:pt idx="148">
                  <c:v>2.843E-2</c:v>
                </c:pt>
                <c:pt idx="149">
                  <c:v>2.843E-2</c:v>
                </c:pt>
                <c:pt idx="150">
                  <c:v>2.794E-2</c:v>
                </c:pt>
                <c:pt idx="151">
                  <c:v>2.759E-2</c:v>
                </c:pt>
                <c:pt idx="152">
                  <c:v>2.7949999999999999E-2</c:v>
                </c:pt>
                <c:pt idx="153">
                  <c:v>2.801E-2</c:v>
                </c:pt>
                <c:pt idx="154">
                  <c:v>2.801E-2</c:v>
                </c:pt>
                <c:pt idx="155">
                  <c:v>2.801E-2</c:v>
                </c:pt>
                <c:pt idx="156">
                  <c:v>2.801E-2</c:v>
                </c:pt>
                <c:pt idx="157">
                  <c:v>2.8140000000000002E-2</c:v>
                </c:pt>
                <c:pt idx="158">
                  <c:v>2.7570000000000001E-2</c:v>
                </c:pt>
                <c:pt idx="159">
                  <c:v>2.7639999999999998E-2</c:v>
                </c:pt>
                <c:pt idx="160">
                  <c:v>2.7719999999999998E-2</c:v>
                </c:pt>
                <c:pt idx="161">
                  <c:v>2.7719999999999998E-2</c:v>
                </c:pt>
                <c:pt idx="162">
                  <c:v>2.7719999999999998E-2</c:v>
                </c:pt>
                <c:pt idx="163">
                  <c:v>2.7719999999999998E-2</c:v>
                </c:pt>
                <c:pt idx="164">
                  <c:v>2.7719999999999998E-2</c:v>
                </c:pt>
                <c:pt idx="165">
                  <c:v>2.7530000000000002E-2</c:v>
                </c:pt>
                <c:pt idx="166">
                  <c:v>2.836E-2</c:v>
                </c:pt>
                <c:pt idx="167">
                  <c:v>2.843E-2</c:v>
                </c:pt>
                <c:pt idx="168">
                  <c:v>2.8370000000000003E-2</c:v>
                </c:pt>
                <c:pt idx="169">
                  <c:v>2.8370000000000003E-2</c:v>
                </c:pt>
                <c:pt idx="170">
                  <c:v>2.8370000000000003E-2</c:v>
                </c:pt>
                <c:pt idx="171">
                  <c:v>2.8300000000000002E-2</c:v>
                </c:pt>
                <c:pt idx="172">
                  <c:v>2.8999999999999998E-2</c:v>
                </c:pt>
                <c:pt idx="173">
                  <c:v>2.879E-2</c:v>
                </c:pt>
                <c:pt idx="174">
                  <c:v>2.87E-2</c:v>
                </c:pt>
                <c:pt idx="175">
                  <c:v>2.843E-2</c:v>
                </c:pt>
                <c:pt idx="176">
                  <c:v>2.843E-2</c:v>
                </c:pt>
                <c:pt idx="177">
                  <c:v>2.843E-2</c:v>
                </c:pt>
                <c:pt idx="178">
                  <c:v>2.819E-2</c:v>
                </c:pt>
                <c:pt idx="179">
                  <c:v>2.852E-2</c:v>
                </c:pt>
                <c:pt idx="180">
                  <c:v>2.844E-2</c:v>
                </c:pt>
                <c:pt idx="181">
                  <c:v>2.8879999999999999E-2</c:v>
                </c:pt>
                <c:pt idx="182">
                  <c:v>2.8969999999999999E-2</c:v>
                </c:pt>
                <c:pt idx="183">
                  <c:v>2.8969999999999999E-2</c:v>
                </c:pt>
                <c:pt idx="184">
                  <c:v>2.8969999999999999E-2</c:v>
                </c:pt>
                <c:pt idx="185">
                  <c:v>2.87E-2</c:v>
                </c:pt>
                <c:pt idx="186">
                  <c:v>2.8549999999999999E-2</c:v>
                </c:pt>
                <c:pt idx="187">
                  <c:v>2.8830000000000001E-2</c:v>
                </c:pt>
                <c:pt idx="188">
                  <c:v>2.8309999999999998E-2</c:v>
                </c:pt>
                <c:pt idx="189">
                  <c:v>2.8389999999999999E-2</c:v>
                </c:pt>
                <c:pt idx="190">
                  <c:v>2.8389999999999999E-2</c:v>
                </c:pt>
                <c:pt idx="191">
                  <c:v>2.8389999999999999E-2</c:v>
                </c:pt>
                <c:pt idx="192">
                  <c:v>2.8510000000000001E-2</c:v>
                </c:pt>
                <c:pt idx="193">
                  <c:v>2.8900000000000002E-2</c:v>
                </c:pt>
                <c:pt idx="194">
                  <c:v>2.8570000000000002E-2</c:v>
                </c:pt>
                <c:pt idx="195">
                  <c:v>2.8420000000000001E-2</c:v>
                </c:pt>
                <c:pt idx="196">
                  <c:v>2.8919999999999998E-2</c:v>
                </c:pt>
                <c:pt idx="197">
                  <c:v>2.8919999999999998E-2</c:v>
                </c:pt>
                <c:pt idx="198">
                  <c:v>2.8919999999999998E-2</c:v>
                </c:pt>
                <c:pt idx="199">
                  <c:v>2.9169999999999998E-2</c:v>
                </c:pt>
                <c:pt idx="200">
                  <c:v>2.8820000000000002E-2</c:v>
                </c:pt>
                <c:pt idx="201">
                  <c:v>2.904E-2</c:v>
                </c:pt>
                <c:pt idx="202">
                  <c:v>2.8639999999999999E-2</c:v>
                </c:pt>
                <c:pt idx="203">
                  <c:v>2.8639999999999999E-2</c:v>
                </c:pt>
                <c:pt idx="204">
                  <c:v>2.8639999999999999E-2</c:v>
                </c:pt>
                <c:pt idx="205">
                  <c:v>2.8639999999999999E-2</c:v>
                </c:pt>
                <c:pt idx="206">
                  <c:v>2.9149999999999999E-2</c:v>
                </c:pt>
                <c:pt idx="207">
                  <c:v>2.8510000000000001E-2</c:v>
                </c:pt>
                <c:pt idx="208">
                  <c:v>2.8370000000000003E-2</c:v>
                </c:pt>
                <c:pt idx="209">
                  <c:v>2.86E-2</c:v>
                </c:pt>
                <c:pt idx="210">
                  <c:v>2.8549999999999999E-2</c:v>
                </c:pt>
                <c:pt idx="211">
                  <c:v>2.8549999999999999E-2</c:v>
                </c:pt>
                <c:pt idx="212">
                  <c:v>2.8549999999999999E-2</c:v>
                </c:pt>
                <c:pt idx="213">
                  <c:v>2.8679999999999997E-2</c:v>
                </c:pt>
                <c:pt idx="214">
                  <c:v>2.7789999999999999E-2</c:v>
                </c:pt>
                <c:pt idx="215">
                  <c:v>2.7679999999999996E-2</c:v>
                </c:pt>
                <c:pt idx="216">
                  <c:v>2.8410000000000001E-2</c:v>
                </c:pt>
                <c:pt idx="217">
                  <c:v>2.8300000000000002E-2</c:v>
                </c:pt>
                <c:pt idx="218">
                  <c:v>2.8300000000000002E-2</c:v>
                </c:pt>
                <c:pt idx="219">
                  <c:v>2.8300000000000002E-2</c:v>
                </c:pt>
                <c:pt idx="220">
                  <c:v>2.7280000000000002E-2</c:v>
                </c:pt>
                <c:pt idx="221">
                  <c:v>2.7029999999999998E-2</c:v>
                </c:pt>
                <c:pt idx="222">
                  <c:v>2.7050000000000001E-2</c:v>
                </c:pt>
                <c:pt idx="223">
                  <c:v>2.699E-2</c:v>
                </c:pt>
                <c:pt idx="224">
                  <c:v>2.6429999999999999E-2</c:v>
                </c:pt>
                <c:pt idx="225">
                  <c:v>2.6429999999999999E-2</c:v>
                </c:pt>
                <c:pt idx="226">
                  <c:v>2.6429999999999999E-2</c:v>
                </c:pt>
                <c:pt idx="227">
                  <c:v>2.656E-2</c:v>
                </c:pt>
                <c:pt idx="228">
                  <c:v>2.6499999999999999E-2</c:v>
                </c:pt>
                <c:pt idx="229">
                  <c:v>2.6169999999999999E-2</c:v>
                </c:pt>
                <c:pt idx="230">
                  <c:v>2.6440000000000002E-2</c:v>
                </c:pt>
                <c:pt idx="231">
                  <c:v>2.6150000000000003E-2</c:v>
                </c:pt>
                <c:pt idx="232">
                  <c:v>2.6150000000000003E-2</c:v>
                </c:pt>
                <c:pt idx="233">
                  <c:v>2.6150000000000003E-2</c:v>
                </c:pt>
                <c:pt idx="234">
                  <c:v>2.613E-2</c:v>
                </c:pt>
                <c:pt idx="235">
                  <c:v>2.5670000000000002E-2</c:v>
                </c:pt>
                <c:pt idx="236">
                  <c:v>2.53E-2</c:v>
                </c:pt>
                <c:pt idx="237">
                  <c:v>2.5830000000000002E-2</c:v>
                </c:pt>
                <c:pt idx="238">
                  <c:v>2.5830000000000002E-2</c:v>
                </c:pt>
                <c:pt idx="239">
                  <c:v>2.5830000000000002E-2</c:v>
                </c:pt>
                <c:pt idx="240">
                  <c:v>2.5830000000000002E-2</c:v>
                </c:pt>
                <c:pt idx="241">
                  <c:v>2.5659999999999999E-2</c:v>
                </c:pt>
                <c:pt idx="242">
                  <c:v>2.5899999999999999E-2</c:v>
                </c:pt>
                <c:pt idx="243">
                  <c:v>2.5000000000000001E-2</c:v>
                </c:pt>
                <c:pt idx="244">
                  <c:v>2.4639999999999999E-2</c:v>
                </c:pt>
                <c:pt idx="245">
                  <c:v>2.4620000000000003E-2</c:v>
                </c:pt>
                <c:pt idx="246">
                  <c:v>2.4620000000000003E-2</c:v>
                </c:pt>
                <c:pt idx="247">
                  <c:v>2.4620000000000003E-2</c:v>
                </c:pt>
                <c:pt idx="248">
                  <c:v>2.4820000000000002E-2</c:v>
                </c:pt>
                <c:pt idx="249">
                  <c:v>2.443E-2</c:v>
                </c:pt>
                <c:pt idx="250">
                  <c:v>2.4289999999999999E-2</c:v>
                </c:pt>
                <c:pt idx="251">
                  <c:v>2.436E-2</c:v>
                </c:pt>
                <c:pt idx="252">
                  <c:v>2.436E-2</c:v>
                </c:pt>
                <c:pt idx="253">
                  <c:v>2.436E-2</c:v>
                </c:pt>
                <c:pt idx="254">
                  <c:v>2.436E-2</c:v>
                </c:pt>
                <c:pt idx="255">
                  <c:v>2.4289999999999999E-2</c:v>
                </c:pt>
                <c:pt idx="256">
                  <c:v>2.452E-2</c:v>
                </c:pt>
                <c:pt idx="257">
                  <c:v>2.4809999999999999E-2</c:v>
                </c:pt>
                <c:pt idx="258">
                  <c:v>2.4900000000000002E-2</c:v>
                </c:pt>
                <c:pt idx="259">
                  <c:v>2.4900000000000002E-2</c:v>
                </c:pt>
                <c:pt idx="260">
                  <c:v>2.4900000000000002E-2</c:v>
                </c:pt>
                <c:pt idx="261">
                  <c:v>2.4900000000000002E-2</c:v>
                </c:pt>
                <c:pt idx="262">
                  <c:v>2.4920000000000001E-2</c:v>
                </c:pt>
                <c:pt idx="263">
                  <c:v>2.4929999999999997E-2</c:v>
                </c:pt>
                <c:pt idx="264">
                  <c:v>2.4279999999999999E-2</c:v>
                </c:pt>
                <c:pt idx="265">
                  <c:v>2.376E-2</c:v>
                </c:pt>
                <c:pt idx="266">
                  <c:v>2.3620000000000002E-2</c:v>
                </c:pt>
                <c:pt idx="267">
                  <c:v>2.3620000000000002E-2</c:v>
                </c:pt>
                <c:pt idx="268">
                  <c:v>2.3620000000000002E-2</c:v>
                </c:pt>
                <c:pt idx="269">
                  <c:v>2.3690000000000003E-2</c:v>
                </c:pt>
                <c:pt idx="270">
                  <c:v>2.3780000000000003E-2</c:v>
                </c:pt>
                <c:pt idx="271">
                  <c:v>2.3959999999999999E-2</c:v>
                </c:pt>
                <c:pt idx="272">
                  <c:v>2.3650000000000001E-2</c:v>
                </c:pt>
                <c:pt idx="273">
                  <c:v>2.3799999999999998E-2</c:v>
                </c:pt>
                <c:pt idx="274">
                  <c:v>2.3799999999999998E-2</c:v>
                </c:pt>
                <c:pt idx="275">
                  <c:v>2.3799999999999998E-2</c:v>
                </c:pt>
                <c:pt idx="276">
                  <c:v>2.3310000000000001E-2</c:v>
                </c:pt>
                <c:pt idx="277">
                  <c:v>2.3349999999999999E-2</c:v>
                </c:pt>
                <c:pt idx="278">
                  <c:v>2.3849999999999996E-2</c:v>
                </c:pt>
                <c:pt idx="279">
                  <c:v>2.3900000000000001E-2</c:v>
                </c:pt>
                <c:pt idx="280">
                  <c:v>2.3940000000000003E-2</c:v>
                </c:pt>
                <c:pt idx="281">
                  <c:v>2.3940000000000003E-2</c:v>
                </c:pt>
                <c:pt idx="282">
                  <c:v>2.3940000000000003E-2</c:v>
                </c:pt>
                <c:pt idx="283">
                  <c:v>2.3900000000000001E-2</c:v>
                </c:pt>
                <c:pt idx="284">
                  <c:v>2.3769999999999999E-2</c:v>
                </c:pt>
                <c:pt idx="285">
                  <c:v>2.3210000000000001E-2</c:v>
                </c:pt>
                <c:pt idx="286">
                  <c:v>2.3279999999999999E-2</c:v>
                </c:pt>
                <c:pt idx="287">
                  <c:v>2.3310000000000001E-2</c:v>
                </c:pt>
                <c:pt idx="288">
                  <c:v>2.3310000000000001E-2</c:v>
                </c:pt>
                <c:pt idx="289">
                  <c:v>2.3310000000000001E-2</c:v>
                </c:pt>
                <c:pt idx="290">
                  <c:v>2.3599999999999999E-2</c:v>
                </c:pt>
                <c:pt idx="291">
                  <c:v>2.3599999999999999E-2</c:v>
                </c:pt>
                <c:pt idx="292">
                  <c:v>2.358E-2</c:v>
                </c:pt>
                <c:pt idx="293">
                  <c:v>2.359E-2</c:v>
                </c:pt>
                <c:pt idx="294">
                  <c:v>2.3559999999999998E-2</c:v>
                </c:pt>
                <c:pt idx="295">
                  <c:v>2.3559999999999998E-2</c:v>
                </c:pt>
                <c:pt idx="296">
                  <c:v>2.3559999999999998E-2</c:v>
                </c:pt>
                <c:pt idx="297">
                  <c:v>2.3540000000000002E-2</c:v>
                </c:pt>
                <c:pt idx="298">
                  <c:v>2.3330000000000004E-2</c:v>
                </c:pt>
                <c:pt idx="299">
                  <c:v>2.4039999999999999E-2</c:v>
                </c:pt>
                <c:pt idx="300">
                  <c:v>2.384E-2</c:v>
                </c:pt>
                <c:pt idx="301">
                  <c:v>2.3740000000000001E-2</c:v>
                </c:pt>
                <c:pt idx="302">
                  <c:v>2.3740000000000001E-2</c:v>
                </c:pt>
                <c:pt idx="303">
                  <c:v>2.3740000000000001E-2</c:v>
                </c:pt>
                <c:pt idx="304">
                  <c:v>2.3450000000000002E-2</c:v>
                </c:pt>
                <c:pt idx="305">
                  <c:v>2.3140000000000001E-2</c:v>
                </c:pt>
                <c:pt idx="306">
                  <c:v>2.3199999999999998E-2</c:v>
                </c:pt>
                <c:pt idx="307">
                  <c:v>2.3220000000000001E-2</c:v>
                </c:pt>
                <c:pt idx="308">
                  <c:v>2.351E-2</c:v>
                </c:pt>
                <c:pt idx="309">
                  <c:v>2.351E-2</c:v>
                </c:pt>
                <c:pt idx="310">
                  <c:v>2.351E-2</c:v>
                </c:pt>
                <c:pt idx="311">
                  <c:v>2.3559999999999998E-2</c:v>
                </c:pt>
                <c:pt idx="312">
                  <c:v>2.3809999999999998E-2</c:v>
                </c:pt>
                <c:pt idx="313">
                  <c:v>2.3719999999999998E-2</c:v>
                </c:pt>
                <c:pt idx="314">
                  <c:v>2.3869999999999999E-2</c:v>
                </c:pt>
                <c:pt idx="315">
                  <c:v>2.4569999999999998E-2</c:v>
                </c:pt>
                <c:pt idx="316">
                  <c:v>2.4569999999999998E-2</c:v>
                </c:pt>
                <c:pt idx="317">
                  <c:v>2.4569999999999998E-2</c:v>
                </c:pt>
                <c:pt idx="318">
                  <c:v>2.426E-2</c:v>
                </c:pt>
                <c:pt idx="319">
                  <c:v>2.461E-2</c:v>
                </c:pt>
                <c:pt idx="320">
                  <c:v>2.4060000000000002E-2</c:v>
                </c:pt>
                <c:pt idx="321">
                  <c:v>2.3789999999999999E-2</c:v>
                </c:pt>
                <c:pt idx="322">
                  <c:v>2.3719999999999998E-2</c:v>
                </c:pt>
                <c:pt idx="323">
                  <c:v>2.3719999999999998E-2</c:v>
                </c:pt>
                <c:pt idx="324">
                  <c:v>2.3719999999999998E-2</c:v>
                </c:pt>
                <c:pt idx="325">
                  <c:v>2.3119999999999998E-2</c:v>
                </c:pt>
                <c:pt idx="326">
                  <c:v>2.3380000000000001E-2</c:v>
                </c:pt>
                <c:pt idx="327">
                  <c:v>2.3250000000000003E-2</c:v>
                </c:pt>
                <c:pt idx="328">
                  <c:v>2.2930000000000002E-2</c:v>
                </c:pt>
                <c:pt idx="329">
                  <c:v>2.2890000000000001E-2</c:v>
                </c:pt>
                <c:pt idx="330">
                  <c:v>2.2890000000000001E-2</c:v>
                </c:pt>
                <c:pt idx="331">
                  <c:v>2.2890000000000001E-2</c:v>
                </c:pt>
                <c:pt idx="332">
                  <c:v>2.3390000000000001E-2</c:v>
                </c:pt>
                <c:pt idx="333">
                  <c:v>2.341E-2</c:v>
                </c:pt>
                <c:pt idx="334">
                  <c:v>2.3610000000000003E-2</c:v>
                </c:pt>
                <c:pt idx="335">
                  <c:v>2.384E-2</c:v>
                </c:pt>
                <c:pt idx="336">
                  <c:v>2.384E-2</c:v>
                </c:pt>
                <c:pt idx="337">
                  <c:v>2.384E-2</c:v>
                </c:pt>
                <c:pt idx="338">
                  <c:v>2.384E-2</c:v>
                </c:pt>
                <c:pt idx="339">
                  <c:v>2.3349999999999999E-2</c:v>
                </c:pt>
                <c:pt idx="340">
                  <c:v>2.3230000000000001E-2</c:v>
                </c:pt>
                <c:pt idx="341">
                  <c:v>2.3530000000000002E-2</c:v>
                </c:pt>
                <c:pt idx="342">
                  <c:v>2.3259999999999999E-2</c:v>
                </c:pt>
                <c:pt idx="343">
                  <c:v>2.3E-2</c:v>
                </c:pt>
                <c:pt idx="344">
                  <c:v>2.3E-2</c:v>
                </c:pt>
                <c:pt idx="345">
                  <c:v>2.3E-2</c:v>
                </c:pt>
                <c:pt idx="346">
                  <c:v>2.3349999999999999E-2</c:v>
                </c:pt>
                <c:pt idx="347">
                  <c:v>2.3090000000000003E-2</c:v>
                </c:pt>
                <c:pt idx="348">
                  <c:v>2.2360000000000001E-2</c:v>
                </c:pt>
                <c:pt idx="349">
                  <c:v>2.2519999999999998E-2</c:v>
                </c:pt>
                <c:pt idx="350">
                  <c:v>2.2519999999999998E-2</c:v>
                </c:pt>
                <c:pt idx="351">
                  <c:v>2.2519999999999998E-2</c:v>
                </c:pt>
                <c:pt idx="352">
                  <c:v>2.2519999999999998E-2</c:v>
                </c:pt>
                <c:pt idx="353">
                  <c:v>2.2610000000000002E-2</c:v>
                </c:pt>
                <c:pt idx="354">
                  <c:v>2.2320000000000003E-2</c:v>
                </c:pt>
                <c:pt idx="355">
                  <c:v>2.222E-2</c:v>
                </c:pt>
                <c:pt idx="356">
                  <c:v>2.223E-2</c:v>
                </c:pt>
                <c:pt idx="357">
                  <c:v>2.1860000000000001E-2</c:v>
                </c:pt>
                <c:pt idx="358">
                  <c:v>2.1860000000000001E-2</c:v>
                </c:pt>
                <c:pt idx="359">
                  <c:v>2.1860000000000001E-2</c:v>
                </c:pt>
                <c:pt idx="360">
                  <c:v>2.2090000000000002E-2</c:v>
                </c:pt>
                <c:pt idx="361">
                  <c:v>2.1690000000000001E-2</c:v>
                </c:pt>
                <c:pt idx="362">
                  <c:v>2.1579999999999998E-2</c:v>
                </c:pt>
                <c:pt idx="363">
                  <c:v>2.1080000000000002E-2</c:v>
                </c:pt>
                <c:pt idx="364">
                  <c:v>2.0590000000000001E-2</c:v>
                </c:pt>
                <c:pt idx="365">
                  <c:v>2.0590000000000001E-2</c:v>
                </c:pt>
                <c:pt idx="366">
                  <c:v>2.0590000000000001E-2</c:v>
                </c:pt>
                <c:pt idx="367">
                  <c:v>2.085E-2</c:v>
                </c:pt>
                <c:pt idx="368">
                  <c:v>2.0720000000000002E-2</c:v>
                </c:pt>
                <c:pt idx="369">
                  <c:v>2.1129999999999999E-2</c:v>
                </c:pt>
                <c:pt idx="370">
                  <c:v>2.1360000000000001E-2</c:v>
                </c:pt>
                <c:pt idx="371">
                  <c:v>2.1360000000000001E-2</c:v>
                </c:pt>
                <c:pt idx="372">
                  <c:v>2.1360000000000001E-2</c:v>
                </c:pt>
                <c:pt idx="373">
                  <c:v>2.1360000000000001E-2</c:v>
                </c:pt>
                <c:pt idx="374">
                  <c:v>2.1400000000000002E-2</c:v>
                </c:pt>
                <c:pt idx="375">
                  <c:v>2.1429999999999998E-2</c:v>
                </c:pt>
                <c:pt idx="376">
                  <c:v>2.1030000000000004E-2</c:v>
                </c:pt>
                <c:pt idx="377">
                  <c:v>2.1749999999999999E-2</c:v>
                </c:pt>
                <c:pt idx="378">
                  <c:v>2.1989999999999999E-2</c:v>
                </c:pt>
                <c:pt idx="379">
                  <c:v>2.1989999999999999E-2</c:v>
                </c:pt>
                <c:pt idx="380">
                  <c:v>2.1989999999999999E-2</c:v>
                </c:pt>
                <c:pt idx="381">
                  <c:v>2.1829999999999999E-2</c:v>
                </c:pt>
                <c:pt idx="382">
                  <c:v>2.1850000000000001E-2</c:v>
                </c:pt>
                <c:pt idx="383">
                  <c:v>2.2040000000000001E-2</c:v>
                </c:pt>
                <c:pt idx="384">
                  <c:v>2.1829999999999999E-2</c:v>
                </c:pt>
                <c:pt idx="385">
                  <c:v>2.1829999999999999E-2</c:v>
                </c:pt>
                <c:pt idx="386">
                  <c:v>2.1829999999999999E-2</c:v>
                </c:pt>
                <c:pt idx="387">
                  <c:v>2.1829999999999999E-2</c:v>
                </c:pt>
                <c:pt idx="388">
                  <c:v>2.239E-2</c:v>
                </c:pt>
                <c:pt idx="389">
                  <c:v>2.2799999999999997E-2</c:v>
                </c:pt>
                <c:pt idx="390">
                  <c:v>2.2799999999999997E-2</c:v>
                </c:pt>
                <c:pt idx="391">
                  <c:v>2.2200000000000001E-2</c:v>
                </c:pt>
                <c:pt idx="392">
                  <c:v>2.2170000000000002E-2</c:v>
                </c:pt>
                <c:pt idx="393">
                  <c:v>2.2170000000000002E-2</c:v>
                </c:pt>
                <c:pt idx="394">
                  <c:v>2.2170000000000002E-2</c:v>
                </c:pt>
                <c:pt idx="395">
                  <c:v>2.2269999999999998E-2</c:v>
                </c:pt>
                <c:pt idx="396">
                  <c:v>2.2160000000000003E-2</c:v>
                </c:pt>
                <c:pt idx="397">
                  <c:v>2.2690000000000002E-2</c:v>
                </c:pt>
                <c:pt idx="398">
                  <c:v>2.274E-2</c:v>
                </c:pt>
                <c:pt idx="399">
                  <c:v>2.266E-2</c:v>
                </c:pt>
                <c:pt idx="400">
                  <c:v>2.266E-2</c:v>
                </c:pt>
                <c:pt idx="401">
                  <c:v>2.266E-2</c:v>
                </c:pt>
                <c:pt idx="402">
                  <c:v>2.2480000000000003E-2</c:v>
                </c:pt>
                <c:pt idx="403">
                  <c:v>2.2669999999999999E-2</c:v>
                </c:pt>
                <c:pt idx="404">
                  <c:v>2.3170000000000003E-2</c:v>
                </c:pt>
                <c:pt idx="405">
                  <c:v>2.3029999999999998E-2</c:v>
                </c:pt>
                <c:pt idx="406">
                  <c:v>2.316E-2</c:v>
                </c:pt>
                <c:pt idx="407">
                  <c:v>2.316E-2</c:v>
                </c:pt>
                <c:pt idx="408">
                  <c:v>2.316E-2</c:v>
                </c:pt>
                <c:pt idx="409">
                  <c:v>2.3140000000000001E-2</c:v>
                </c:pt>
                <c:pt idx="410">
                  <c:v>2.3279999999999999E-2</c:v>
                </c:pt>
                <c:pt idx="411">
                  <c:v>2.3E-2</c:v>
                </c:pt>
                <c:pt idx="412">
                  <c:v>2.2460000000000001E-2</c:v>
                </c:pt>
                <c:pt idx="413">
                  <c:v>2.2429999999999999E-2</c:v>
                </c:pt>
                <c:pt idx="414">
                  <c:v>2.2429999999999999E-2</c:v>
                </c:pt>
                <c:pt idx="415">
                  <c:v>2.2429999999999999E-2</c:v>
                </c:pt>
                <c:pt idx="416">
                  <c:v>2.257E-2</c:v>
                </c:pt>
                <c:pt idx="417">
                  <c:v>2.2639999999999997E-2</c:v>
                </c:pt>
                <c:pt idx="418">
                  <c:v>2.2799999999999997E-2</c:v>
                </c:pt>
                <c:pt idx="419">
                  <c:v>2.3230000000000001E-2</c:v>
                </c:pt>
                <c:pt idx="420">
                  <c:v>2.282E-2</c:v>
                </c:pt>
                <c:pt idx="421">
                  <c:v>2.282E-2</c:v>
                </c:pt>
                <c:pt idx="422">
                  <c:v>2.282E-2</c:v>
                </c:pt>
                <c:pt idx="423">
                  <c:v>2.3359999999999999E-2</c:v>
                </c:pt>
                <c:pt idx="424">
                  <c:v>2.307E-2</c:v>
                </c:pt>
                <c:pt idx="425">
                  <c:v>2.384E-2</c:v>
                </c:pt>
                <c:pt idx="426">
                  <c:v>2.3769999999999999E-2</c:v>
                </c:pt>
                <c:pt idx="427">
                  <c:v>2.3889999999999998E-2</c:v>
                </c:pt>
                <c:pt idx="428">
                  <c:v>2.3889999999999998E-2</c:v>
                </c:pt>
                <c:pt idx="429">
                  <c:v>2.3889999999999998E-2</c:v>
                </c:pt>
                <c:pt idx="430">
                  <c:v>2.375E-2</c:v>
                </c:pt>
                <c:pt idx="431">
                  <c:v>2.3479999999999997E-2</c:v>
                </c:pt>
                <c:pt idx="432">
                  <c:v>2.3050000000000001E-2</c:v>
                </c:pt>
                <c:pt idx="433">
                  <c:v>2.3050000000000001E-2</c:v>
                </c:pt>
                <c:pt idx="434">
                  <c:v>2.2839999999999999E-2</c:v>
                </c:pt>
                <c:pt idx="435">
                  <c:v>2.2839999999999999E-2</c:v>
                </c:pt>
                <c:pt idx="436">
                  <c:v>2.2839999999999999E-2</c:v>
                </c:pt>
                <c:pt idx="437">
                  <c:v>2.2839999999999999E-2</c:v>
                </c:pt>
                <c:pt idx="438">
                  <c:v>2.2160000000000003E-2</c:v>
                </c:pt>
                <c:pt idx="439">
                  <c:v>2.1819999999999999E-2</c:v>
                </c:pt>
                <c:pt idx="440">
                  <c:v>2.1320000000000002E-2</c:v>
                </c:pt>
                <c:pt idx="441">
                  <c:v>2.1610000000000001E-2</c:v>
                </c:pt>
                <c:pt idx="442">
                  <c:v>2.1610000000000001E-2</c:v>
                </c:pt>
                <c:pt idx="443">
                  <c:v>2.1610000000000001E-2</c:v>
                </c:pt>
                <c:pt idx="444">
                  <c:v>2.1480000000000003E-2</c:v>
                </c:pt>
                <c:pt idx="445">
                  <c:v>2.1690000000000001E-2</c:v>
                </c:pt>
                <c:pt idx="446">
                  <c:v>2.1829999999999999E-2</c:v>
                </c:pt>
                <c:pt idx="447">
                  <c:v>2.1649999999999999E-2</c:v>
                </c:pt>
                <c:pt idx="448">
                  <c:v>2.1579999999999998E-2</c:v>
                </c:pt>
                <c:pt idx="449">
                  <c:v>2.1579999999999998E-2</c:v>
                </c:pt>
                <c:pt idx="450">
                  <c:v>2.1579999999999998E-2</c:v>
                </c:pt>
                <c:pt idx="451">
                  <c:v>2.1600000000000001E-2</c:v>
                </c:pt>
                <c:pt idx="452">
                  <c:v>2.1309999999999999E-2</c:v>
                </c:pt>
                <c:pt idx="453">
                  <c:v>2.223E-2</c:v>
                </c:pt>
                <c:pt idx="454">
                  <c:v>2.2200000000000001E-2</c:v>
                </c:pt>
                <c:pt idx="455">
                  <c:v>2.223E-2</c:v>
                </c:pt>
                <c:pt idx="456">
                  <c:v>2.223E-2</c:v>
                </c:pt>
                <c:pt idx="457">
                  <c:v>2.223E-2</c:v>
                </c:pt>
                <c:pt idx="458">
                  <c:v>2.1850000000000001E-2</c:v>
                </c:pt>
                <c:pt idx="459">
                  <c:v>2.1489999999999999E-2</c:v>
                </c:pt>
                <c:pt idx="460">
                  <c:v>2.1400000000000002E-2</c:v>
                </c:pt>
                <c:pt idx="461">
                  <c:v>2.1869999999999997E-2</c:v>
                </c:pt>
                <c:pt idx="462">
                  <c:v>2.1780000000000001E-2</c:v>
                </c:pt>
                <c:pt idx="463">
                  <c:v>2.1780000000000001E-2</c:v>
                </c:pt>
                <c:pt idx="464">
                  <c:v>2.1780000000000001E-2</c:v>
                </c:pt>
                <c:pt idx="465">
                  <c:v>2.231E-2</c:v>
                </c:pt>
                <c:pt idx="466">
                  <c:v>2.2179999999999998E-2</c:v>
                </c:pt>
                <c:pt idx="467">
                  <c:v>2.2320000000000003E-2</c:v>
                </c:pt>
                <c:pt idx="468">
                  <c:v>2.2429999999999999E-2</c:v>
                </c:pt>
                <c:pt idx="469">
                  <c:v>2.2429999999999999E-2</c:v>
                </c:pt>
                <c:pt idx="470">
                  <c:v>2.2429999999999999E-2</c:v>
                </c:pt>
                <c:pt idx="471">
                  <c:v>2.2429999999999999E-2</c:v>
                </c:pt>
                <c:pt idx="472">
                  <c:v>2.2550000000000001E-2</c:v>
                </c:pt>
                <c:pt idx="473">
                  <c:v>2.2749999999999999E-2</c:v>
                </c:pt>
                <c:pt idx="474">
                  <c:v>2.2429999999999999E-2</c:v>
                </c:pt>
                <c:pt idx="475">
                  <c:v>2.2499999999999999E-2</c:v>
                </c:pt>
                <c:pt idx="476">
                  <c:v>2.2419999999999999E-2</c:v>
                </c:pt>
                <c:pt idx="477">
                  <c:v>2.2419999999999999E-2</c:v>
                </c:pt>
                <c:pt idx="478">
                  <c:v>2.2419999999999999E-2</c:v>
                </c:pt>
                <c:pt idx="479">
                  <c:v>2.2160000000000003E-2</c:v>
                </c:pt>
                <c:pt idx="480">
                  <c:v>2.2559999999999997E-2</c:v>
                </c:pt>
                <c:pt idx="481">
                  <c:v>2.342E-2</c:v>
                </c:pt>
                <c:pt idx="482">
                  <c:v>2.3399999999999997E-2</c:v>
                </c:pt>
                <c:pt idx="483">
                  <c:v>2.3570000000000001E-2</c:v>
                </c:pt>
                <c:pt idx="484">
                  <c:v>2.3570000000000001E-2</c:v>
                </c:pt>
                <c:pt idx="485">
                  <c:v>2.3570000000000001E-2</c:v>
                </c:pt>
                <c:pt idx="486">
                  <c:v>2.4169999999999997E-2</c:v>
                </c:pt>
                <c:pt idx="487">
                  <c:v>2.3719999999999998E-2</c:v>
                </c:pt>
                <c:pt idx="488">
                  <c:v>2.4029999999999999E-2</c:v>
                </c:pt>
                <c:pt idx="489">
                  <c:v>2.3540000000000002E-2</c:v>
                </c:pt>
                <c:pt idx="490">
                  <c:v>2.3599999999999999E-2</c:v>
                </c:pt>
                <c:pt idx="491">
                  <c:v>2.3599999999999999E-2</c:v>
                </c:pt>
                <c:pt idx="492">
                  <c:v>2.3599999999999999E-2</c:v>
                </c:pt>
                <c:pt idx="493">
                  <c:v>2.3540000000000002E-2</c:v>
                </c:pt>
                <c:pt idx="494">
                  <c:v>2.291E-2</c:v>
                </c:pt>
                <c:pt idx="495">
                  <c:v>2.3359999999999999E-2</c:v>
                </c:pt>
                <c:pt idx="496">
                  <c:v>2.2949999999999998E-2</c:v>
                </c:pt>
                <c:pt idx="497">
                  <c:v>2.3220000000000001E-2</c:v>
                </c:pt>
                <c:pt idx="498">
                  <c:v>2.3220000000000001E-2</c:v>
                </c:pt>
                <c:pt idx="499">
                  <c:v>2.3220000000000001E-2</c:v>
                </c:pt>
                <c:pt idx="500">
                  <c:v>2.3109999999999999E-2</c:v>
                </c:pt>
                <c:pt idx="501">
                  <c:v>2.3290000000000002E-2</c:v>
                </c:pt>
                <c:pt idx="502">
                  <c:v>2.3090000000000003E-2</c:v>
                </c:pt>
                <c:pt idx="503">
                  <c:v>2.298E-2</c:v>
                </c:pt>
                <c:pt idx="504">
                  <c:v>2.23E-2</c:v>
                </c:pt>
                <c:pt idx="505">
                  <c:v>2.23E-2</c:v>
                </c:pt>
                <c:pt idx="506">
                  <c:v>2.23E-2</c:v>
                </c:pt>
                <c:pt idx="507">
                  <c:v>2.2429999999999999E-2</c:v>
                </c:pt>
                <c:pt idx="508">
                  <c:v>2.2019999999999998E-2</c:v>
                </c:pt>
                <c:pt idx="509">
                  <c:v>2.223E-2</c:v>
                </c:pt>
                <c:pt idx="510">
                  <c:v>2.2320000000000003E-2</c:v>
                </c:pt>
                <c:pt idx="511">
                  <c:v>2.239E-2</c:v>
                </c:pt>
                <c:pt idx="512">
                  <c:v>2.239E-2</c:v>
                </c:pt>
                <c:pt idx="513">
                  <c:v>2.239E-2</c:v>
                </c:pt>
                <c:pt idx="514">
                  <c:v>2.239E-2</c:v>
                </c:pt>
                <c:pt idx="515">
                  <c:v>2.2869999999999998E-2</c:v>
                </c:pt>
                <c:pt idx="516">
                  <c:v>2.3359999999999999E-2</c:v>
                </c:pt>
                <c:pt idx="517">
                  <c:v>2.3730000000000001E-2</c:v>
                </c:pt>
                <c:pt idx="518">
                  <c:v>2.3099999999999999E-2</c:v>
                </c:pt>
                <c:pt idx="519">
                  <c:v>2.3099999999999999E-2</c:v>
                </c:pt>
                <c:pt idx="520">
                  <c:v>2.3099999999999999E-2</c:v>
                </c:pt>
                <c:pt idx="521">
                  <c:v>2.3439999999999999E-2</c:v>
                </c:pt>
                <c:pt idx="522">
                  <c:v>2.3700000000000002E-2</c:v>
                </c:pt>
                <c:pt idx="523">
                  <c:v>2.3429999999999999E-2</c:v>
                </c:pt>
                <c:pt idx="524">
                  <c:v>2.3910000000000001E-2</c:v>
                </c:pt>
                <c:pt idx="525">
                  <c:v>2.4140000000000002E-2</c:v>
                </c:pt>
                <c:pt idx="526">
                  <c:v>2.4140000000000002E-2</c:v>
                </c:pt>
                <c:pt idx="527">
                  <c:v>2.4140000000000002E-2</c:v>
                </c:pt>
                <c:pt idx="528">
                  <c:v>2.3889999999999998E-2</c:v>
                </c:pt>
                <c:pt idx="529">
                  <c:v>2.3959999999999999E-2</c:v>
                </c:pt>
                <c:pt idx="530">
                  <c:v>2.359E-2</c:v>
                </c:pt>
                <c:pt idx="531">
                  <c:v>2.3570000000000001E-2</c:v>
                </c:pt>
                <c:pt idx="532">
                  <c:v>2.4140000000000002E-2</c:v>
                </c:pt>
                <c:pt idx="533">
                  <c:v>2.4140000000000002E-2</c:v>
                </c:pt>
                <c:pt idx="534">
                  <c:v>2.4140000000000002E-2</c:v>
                </c:pt>
                <c:pt idx="535">
                  <c:v>2.3910000000000001E-2</c:v>
                </c:pt>
                <c:pt idx="536">
                  <c:v>2.4070000000000001E-2</c:v>
                </c:pt>
                <c:pt idx="537">
                  <c:v>2.4879999999999999E-2</c:v>
                </c:pt>
                <c:pt idx="538">
                  <c:v>2.4969999999999999E-2</c:v>
                </c:pt>
                <c:pt idx="539">
                  <c:v>2.5169999999999998E-2</c:v>
                </c:pt>
                <c:pt idx="540">
                  <c:v>2.5169999999999998E-2</c:v>
                </c:pt>
                <c:pt idx="541">
                  <c:v>2.5169999999999998E-2</c:v>
                </c:pt>
                <c:pt idx="542">
                  <c:v>2.5329999999999998E-2</c:v>
                </c:pt>
                <c:pt idx="543">
                  <c:v>2.5779999999999997E-2</c:v>
                </c:pt>
                <c:pt idx="544">
                  <c:v>2.606E-2</c:v>
                </c:pt>
                <c:pt idx="545">
                  <c:v>2.5870000000000001E-2</c:v>
                </c:pt>
                <c:pt idx="546">
                  <c:v>2.5840000000000002E-2</c:v>
                </c:pt>
                <c:pt idx="547">
                  <c:v>2.5840000000000002E-2</c:v>
                </c:pt>
                <c:pt idx="548">
                  <c:v>2.5840000000000002E-2</c:v>
                </c:pt>
                <c:pt idx="549">
                  <c:v>2.5819999999999999E-2</c:v>
                </c:pt>
                <c:pt idx="550">
                  <c:v>2.571E-2</c:v>
                </c:pt>
                <c:pt idx="551">
                  <c:v>2.5049999999999999E-2</c:v>
                </c:pt>
                <c:pt idx="552">
                  <c:v>2.4849999999999997E-2</c:v>
                </c:pt>
                <c:pt idx="553">
                  <c:v>2.4920000000000001E-2</c:v>
                </c:pt>
                <c:pt idx="554">
                  <c:v>2.4920000000000001E-2</c:v>
                </c:pt>
                <c:pt idx="555">
                  <c:v>2.4920000000000001E-2</c:v>
                </c:pt>
                <c:pt idx="556">
                  <c:v>2.4709999999999999E-2</c:v>
                </c:pt>
                <c:pt idx="557">
                  <c:v>2.4649999999999998E-2</c:v>
                </c:pt>
                <c:pt idx="558">
                  <c:v>2.3599999999999999E-2</c:v>
                </c:pt>
                <c:pt idx="559">
                  <c:v>2.3330000000000004E-2</c:v>
                </c:pt>
                <c:pt idx="560">
                  <c:v>2.3370000000000002E-2</c:v>
                </c:pt>
                <c:pt idx="561">
                  <c:v>2.3370000000000002E-2</c:v>
                </c:pt>
                <c:pt idx="562">
                  <c:v>2.3370000000000002E-2</c:v>
                </c:pt>
                <c:pt idx="563">
                  <c:v>2.392E-2</c:v>
                </c:pt>
                <c:pt idx="564">
                  <c:v>2.4E-2</c:v>
                </c:pt>
                <c:pt idx="565">
                  <c:v>2.452E-2</c:v>
                </c:pt>
                <c:pt idx="566">
                  <c:v>2.4060000000000002E-2</c:v>
                </c:pt>
                <c:pt idx="567">
                  <c:v>2.4060000000000002E-2</c:v>
                </c:pt>
                <c:pt idx="568">
                  <c:v>2.4060000000000002E-2</c:v>
                </c:pt>
                <c:pt idx="569">
                  <c:v>2.4060000000000002E-2</c:v>
                </c:pt>
                <c:pt idx="570">
                  <c:v>2.4879999999999999E-2</c:v>
                </c:pt>
                <c:pt idx="571">
                  <c:v>2.5150000000000002E-2</c:v>
                </c:pt>
                <c:pt idx="572">
                  <c:v>2.4390000000000002E-2</c:v>
                </c:pt>
                <c:pt idx="573">
                  <c:v>2.4409999999999998E-2</c:v>
                </c:pt>
                <c:pt idx="574">
                  <c:v>2.4230000000000002E-2</c:v>
                </c:pt>
                <c:pt idx="575">
                  <c:v>2.4230000000000002E-2</c:v>
                </c:pt>
                <c:pt idx="576">
                  <c:v>2.4230000000000002E-2</c:v>
                </c:pt>
                <c:pt idx="577">
                  <c:v>2.3610000000000003E-2</c:v>
                </c:pt>
                <c:pt idx="578">
                  <c:v>2.3639999999999998E-2</c:v>
                </c:pt>
                <c:pt idx="579">
                  <c:v>2.4319999999999998E-2</c:v>
                </c:pt>
                <c:pt idx="580">
                  <c:v>2.4239999999999998E-2</c:v>
                </c:pt>
                <c:pt idx="581">
                  <c:v>2.4369999999999999E-2</c:v>
                </c:pt>
                <c:pt idx="582">
                  <c:v>2.4369999999999999E-2</c:v>
                </c:pt>
                <c:pt idx="583">
                  <c:v>2.4369999999999999E-2</c:v>
                </c:pt>
                <c:pt idx="584">
                  <c:v>2.4479999999999998E-2</c:v>
                </c:pt>
                <c:pt idx="585">
                  <c:v>2.487E-2</c:v>
                </c:pt>
                <c:pt idx="586">
                  <c:v>2.4900000000000002E-2</c:v>
                </c:pt>
                <c:pt idx="587">
                  <c:v>2.4750000000000001E-2</c:v>
                </c:pt>
                <c:pt idx="588">
                  <c:v>2.495E-2</c:v>
                </c:pt>
                <c:pt idx="589">
                  <c:v>2.495E-2</c:v>
                </c:pt>
                <c:pt idx="590">
                  <c:v>2.495E-2</c:v>
                </c:pt>
                <c:pt idx="591">
                  <c:v>2.53E-2</c:v>
                </c:pt>
                <c:pt idx="592">
                  <c:v>2.4969999999999999E-2</c:v>
                </c:pt>
                <c:pt idx="593">
                  <c:v>2.4319999999999998E-2</c:v>
                </c:pt>
                <c:pt idx="594">
                  <c:v>2.443E-2</c:v>
                </c:pt>
                <c:pt idx="595">
                  <c:v>2.4830000000000001E-2</c:v>
                </c:pt>
                <c:pt idx="596">
                  <c:v>2.4830000000000001E-2</c:v>
                </c:pt>
                <c:pt idx="597">
                  <c:v>2.4830000000000001E-2</c:v>
                </c:pt>
                <c:pt idx="598">
                  <c:v>2.452E-2</c:v>
                </c:pt>
                <c:pt idx="599">
                  <c:v>2.3709999999999998E-2</c:v>
                </c:pt>
                <c:pt idx="600">
                  <c:v>2.3140000000000001E-2</c:v>
                </c:pt>
                <c:pt idx="601">
                  <c:v>2.3780000000000003E-2</c:v>
                </c:pt>
                <c:pt idx="602">
                  <c:v>2.3780000000000003E-2</c:v>
                </c:pt>
                <c:pt idx="603">
                  <c:v>2.3780000000000003E-2</c:v>
                </c:pt>
                <c:pt idx="604">
                  <c:v>2.3780000000000003E-2</c:v>
                </c:pt>
                <c:pt idx="605">
                  <c:v>2.3300000000000001E-2</c:v>
                </c:pt>
                <c:pt idx="606">
                  <c:v>2.3700000000000002E-2</c:v>
                </c:pt>
                <c:pt idx="607">
                  <c:v>2.3849999999999996E-2</c:v>
                </c:pt>
                <c:pt idx="608">
                  <c:v>2.3700000000000002E-2</c:v>
                </c:pt>
                <c:pt idx="609">
                  <c:v>2.4009999999999997E-2</c:v>
                </c:pt>
                <c:pt idx="610">
                  <c:v>2.4009999999999997E-2</c:v>
                </c:pt>
                <c:pt idx="611">
                  <c:v>2.4009999999999997E-2</c:v>
                </c:pt>
                <c:pt idx="612">
                  <c:v>2.419E-2</c:v>
                </c:pt>
                <c:pt idx="613">
                  <c:v>2.4680000000000001E-2</c:v>
                </c:pt>
                <c:pt idx="614">
                  <c:v>2.5049999999999999E-2</c:v>
                </c:pt>
                <c:pt idx="615">
                  <c:v>2.4809999999999999E-2</c:v>
                </c:pt>
                <c:pt idx="616">
                  <c:v>2.4809999999999999E-2</c:v>
                </c:pt>
                <c:pt idx="617">
                  <c:v>2.4809999999999999E-2</c:v>
                </c:pt>
                <c:pt idx="618">
                  <c:v>2.4809999999999999E-2</c:v>
                </c:pt>
                <c:pt idx="619">
                  <c:v>2.4900000000000002E-2</c:v>
                </c:pt>
                <c:pt idx="620">
                  <c:v>2.5600000000000001E-2</c:v>
                </c:pt>
                <c:pt idx="621">
                  <c:v>2.571E-2</c:v>
                </c:pt>
                <c:pt idx="622">
                  <c:v>2.537E-2</c:v>
                </c:pt>
                <c:pt idx="623">
                  <c:v>2.537E-2</c:v>
                </c:pt>
                <c:pt idx="624">
                  <c:v>2.537E-2</c:v>
                </c:pt>
                <c:pt idx="625">
                  <c:v>2.537E-2</c:v>
                </c:pt>
                <c:pt idx="626">
                  <c:v>2.5699999999999997E-2</c:v>
                </c:pt>
                <c:pt idx="627">
                  <c:v>2.5510000000000001E-2</c:v>
                </c:pt>
                <c:pt idx="628">
                  <c:v>2.581E-2</c:v>
                </c:pt>
                <c:pt idx="629">
                  <c:v>2.5569999999999999E-2</c:v>
                </c:pt>
                <c:pt idx="630">
                  <c:v>2.5750000000000002E-2</c:v>
                </c:pt>
                <c:pt idx="631">
                  <c:v>2.5750000000000002E-2</c:v>
                </c:pt>
                <c:pt idx="632">
                  <c:v>2.5750000000000002E-2</c:v>
                </c:pt>
                <c:pt idx="633">
                  <c:v>2.5819999999999999E-2</c:v>
                </c:pt>
                <c:pt idx="634">
                  <c:v>2.4310000000000002E-2</c:v>
                </c:pt>
                <c:pt idx="635">
                  <c:v>2.4489999999999998E-2</c:v>
                </c:pt>
                <c:pt idx="636">
                  <c:v>2.4929999999999997E-2</c:v>
                </c:pt>
                <c:pt idx="637">
                  <c:v>2.4060000000000002E-2</c:v>
                </c:pt>
                <c:pt idx="638">
                  <c:v>2.4060000000000002E-2</c:v>
                </c:pt>
                <c:pt idx="639">
                  <c:v>2.4060000000000002E-2</c:v>
                </c:pt>
                <c:pt idx="640">
                  <c:v>2.3910000000000001E-2</c:v>
                </c:pt>
                <c:pt idx="641">
                  <c:v>2.3730000000000001E-2</c:v>
                </c:pt>
                <c:pt idx="642">
                  <c:v>2.3869999999999999E-2</c:v>
                </c:pt>
                <c:pt idx="643">
                  <c:v>2.4249999999999997E-2</c:v>
                </c:pt>
                <c:pt idx="644">
                  <c:v>2.4160000000000001E-2</c:v>
                </c:pt>
                <c:pt idx="645">
                  <c:v>2.4160000000000001E-2</c:v>
                </c:pt>
                <c:pt idx="646">
                  <c:v>2.4160000000000001E-2</c:v>
                </c:pt>
                <c:pt idx="647">
                  <c:v>2.419E-2</c:v>
                </c:pt>
                <c:pt idx="648">
                  <c:v>2.3860000000000003E-2</c:v>
                </c:pt>
                <c:pt idx="649">
                  <c:v>2.341E-2</c:v>
                </c:pt>
                <c:pt idx="650">
                  <c:v>2.3250000000000003E-2</c:v>
                </c:pt>
                <c:pt idx="651">
                  <c:v>2.3730000000000001E-2</c:v>
                </c:pt>
                <c:pt idx="652">
                  <c:v>2.3730000000000001E-2</c:v>
                </c:pt>
                <c:pt idx="653">
                  <c:v>2.3730000000000001E-2</c:v>
                </c:pt>
                <c:pt idx="654">
                  <c:v>2.3789999999999999E-2</c:v>
                </c:pt>
                <c:pt idx="655">
                  <c:v>2.3789999999999999E-2</c:v>
                </c:pt>
                <c:pt idx="656">
                  <c:v>2.308E-2</c:v>
                </c:pt>
                <c:pt idx="657">
                  <c:v>2.3259999999999999E-2</c:v>
                </c:pt>
                <c:pt idx="658">
                  <c:v>2.2919999999999999E-2</c:v>
                </c:pt>
                <c:pt idx="659">
                  <c:v>2.2919999999999999E-2</c:v>
                </c:pt>
                <c:pt idx="660">
                  <c:v>2.2919999999999999E-2</c:v>
                </c:pt>
                <c:pt idx="661">
                  <c:v>2.2460000000000001E-2</c:v>
                </c:pt>
                <c:pt idx="662">
                  <c:v>2.265E-2</c:v>
                </c:pt>
                <c:pt idx="663">
                  <c:v>2.2440000000000002E-2</c:v>
                </c:pt>
                <c:pt idx="664">
                  <c:v>2.2349999999999998E-2</c:v>
                </c:pt>
                <c:pt idx="665">
                  <c:v>2.0990000000000002E-2</c:v>
                </c:pt>
                <c:pt idx="666">
                  <c:v>2.0990000000000002E-2</c:v>
                </c:pt>
                <c:pt idx="667">
                  <c:v>2.0990000000000002E-2</c:v>
                </c:pt>
                <c:pt idx="668">
                  <c:v>2.0990000000000002E-2</c:v>
                </c:pt>
                <c:pt idx="669">
                  <c:v>1.9450000000000002E-2</c:v>
                </c:pt>
                <c:pt idx="670">
                  <c:v>1.8260000000000002E-2</c:v>
                </c:pt>
                <c:pt idx="671">
                  <c:v>1.821E-2</c:v>
                </c:pt>
                <c:pt idx="672">
                  <c:v>1.7940000000000001E-2</c:v>
                </c:pt>
                <c:pt idx="673">
                  <c:v>1.7940000000000001E-2</c:v>
                </c:pt>
                <c:pt idx="674">
                  <c:v>1.7940000000000001E-2</c:v>
                </c:pt>
                <c:pt idx="675">
                  <c:v>1.8200000000000001E-2</c:v>
                </c:pt>
                <c:pt idx="676">
                  <c:v>1.8200000000000001E-2</c:v>
                </c:pt>
                <c:pt idx="677">
                  <c:v>1.8680000000000002E-2</c:v>
                </c:pt>
                <c:pt idx="678">
                  <c:v>1.8329999999999999E-2</c:v>
                </c:pt>
                <c:pt idx="679">
                  <c:v>1.857E-2</c:v>
                </c:pt>
                <c:pt idx="680">
                  <c:v>1.857E-2</c:v>
                </c:pt>
                <c:pt idx="681">
                  <c:v>1.857E-2</c:v>
                </c:pt>
                <c:pt idx="682">
                  <c:v>1.8360000000000001E-2</c:v>
                </c:pt>
                <c:pt idx="683">
                  <c:v>1.7809999999999999E-2</c:v>
                </c:pt>
                <c:pt idx="684">
                  <c:v>1.77E-2</c:v>
                </c:pt>
                <c:pt idx="685">
                  <c:v>1.729E-2</c:v>
                </c:pt>
                <c:pt idx="686">
                  <c:v>1.7350000000000001E-2</c:v>
                </c:pt>
                <c:pt idx="687">
                  <c:v>1.7350000000000001E-2</c:v>
                </c:pt>
                <c:pt idx="688">
                  <c:v>1.7350000000000001E-2</c:v>
                </c:pt>
                <c:pt idx="689">
                  <c:v>1.7430000000000001E-2</c:v>
                </c:pt>
                <c:pt idx="690">
                  <c:v>1.763E-2</c:v>
                </c:pt>
                <c:pt idx="691">
                  <c:v>1.7840000000000002E-2</c:v>
                </c:pt>
                <c:pt idx="692">
                  <c:v>1.7769999999999998E-2</c:v>
                </c:pt>
                <c:pt idx="693">
                  <c:v>1.7749999999999998E-2</c:v>
                </c:pt>
                <c:pt idx="694">
                  <c:v>1.7749999999999998E-2</c:v>
                </c:pt>
                <c:pt idx="695">
                  <c:v>1.7749999999999998E-2</c:v>
                </c:pt>
                <c:pt idx="696">
                  <c:v>1.7430000000000001E-2</c:v>
                </c:pt>
                <c:pt idx="697">
                  <c:v>1.7940000000000001E-2</c:v>
                </c:pt>
                <c:pt idx="698">
                  <c:v>1.7760000000000001E-2</c:v>
                </c:pt>
                <c:pt idx="699">
                  <c:v>1.737E-2</c:v>
                </c:pt>
                <c:pt idx="700">
                  <c:v>1.737E-2</c:v>
                </c:pt>
                <c:pt idx="701">
                  <c:v>1.737E-2</c:v>
                </c:pt>
                <c:pt idx="702">
                  <c:v>1.737E-2</c:v>
                </c:pt>
                <c:pt idx="703">
                  <c:v>1.728E-2</c:v>
                </c:pt>
                <c:pt idx="704">
                  <c:v>1.695E-2</c:v>
                </c:pt>
                <c:pt idx="705">
                  <c:v>1.634E-2</c:v>
                </c:pt>
                <c:pt idx="706">
                  <c:v>1.5960000000000002E-2</c:v>
                </c:pt>
                <c:pt idx="707">
                  <c:v>1.546E-2</c:v>
                </c:pt>
                <c:pt idx="708">
                  <c:v>1.546E-2</c:v>
                </c:pt>
                <c:pt idx="709">
                  <c:v>1.546E-2</c:v>
                </c:pt>
                <c:pt idx="710">
                  <c:v>1.5980000000000001E-2</c:v>
                </c:pt>
                <c:pt idx="711">
                  <c:v>1.567E-2</c:v>
                </c:pt>
                <c:pt idx="712">
                  <c:v>1.555E-2</c:v>
                </c:pt>
                <c:pt idx="713">
                  <c:v>1.5980000000000001E-2</c:v>
                </c:pt>
                <c:pt idx="714">
                  <c:v>1.61E-2</c:v>
                </c:pt>
                <c:pt idx="715">
                  <c:v>1.61E-2</c:v>
                </c:pt>
                <c:pt idx="716">
                  <c:v>1.61E-2</c:v>
                </c:pt>
                <c:pt idx="717">
                  <c:v>1.6369999999999999E-2</c:v>
                </c:pt>
                <c:pt idx="718">
                  <c:v>1.6890000000000002E-2</c:v>
                </c:pt>
                <c:pt idx="719">
                  <c:v>1.687E-2</c:v>
                </c:pt>
                <c:pt idx="720">
                  <c:v>1.694E-2</c:v>
                </c:pt>
                <c:pt idx="721">
                  <c:v>1.6840000000000001E-2</c:v>
                </c:pt>
                <c:pt idx="722">
                  <c:v>1.6840000000000001E-2</c:v>
                </c:pt>
                <c:pt idx="723">
                  <c:v>1.6840000000000001E-2</c:v>
                </c:pt>
                <c:pt idx="724">
                  <c:v>1.712E-2</c:v>
                </c:pt>
                <c:pt idx="725">
                  <c:v>1.7150000000000002E-2</c:v>
                </c:pt>
                <c:pt idx="726">
                  <c:v>1.6650000000000002E-2</c:v>
                </c:pt>
                <c:pt idx="727">
                  <c:v>1.6799999999999999E-2</c:v>
                </c:pt>
                <c:pt idx="728">
                  <c:v>1.6559999999999998E-2</c:v>
                </c:pt>
                <c:pt idx="729">
                  <c:v>1.6559999999999998E-2</c:v>
                </c:pt>
                <c:pt idx="730">
                  <c:v>1.6559999999999998E-2</c:v>
                </c:pt>
                <c:pt idx="731">
                  <c:v>1.5730000000000001E-2</c:v>
                </c:pt>
                <c:pt idx="732">
                  <c:v>1.5189999999999999E-2</c:v>
                </c:pt>
                <c:pt idx="733">
                  <c:v>1.592E-2</c:v>
                </c:pt>
                <c:pt idx="734">
                  <c:v>1.584E-2</c:v>
                </c:pt>
                <c:pt idx="735">
                  <c:v>1.584E-2</c:v>
                </c:pt>
                <c:pt idx="736">
                  <c:v>1.584E-2</c:v>
                </c:pt>
                <c:pt idx="737">
                  <c:v>1.584E-2</c:v>
                </c:pt>
                <c:pt idx="738">
                  <c:v>1.6129999999999999E-2</c:v>
                </c:pt>
                <c:pt idx="739">
                  <c:v>1.5679999999999999E-2</c:v>
                </c:pt>
                <c:pt idx="740">
                  <c:v>1.5769999999999999E-2</c:v>
                </c:pt>
                <c:pt idx="741">
                  <c:v>1.5949999999999999E-2</c:v>
                </c:pt>
                <c:pt idx="742">
                  <c:v>1.5609999999999999E-2</c:v>
                </c:pt>
                <c:pt idx="743">
                  <c:v>1.5609999999999999E-2</c:v>
                </c:pt>
                <c:pt idx="744">
                  <c:v>1.5609999999999999E-2</c:v>
                </c:pt>
                <c:pt idx="745">
                  <c:v>1.576E-2</c:v>
                </c:pt>
                <c:pt idx="746">
                  <c:v>1.5529999999999999E-2</c:v>
                </c:pt>
                <c:pt idx="747">
                  <c:v>1.546E-2</c:v>
                </c:pt>
                <c:pt idx="748">
                  <c:v>1.5560000000000001E-2</c:v>
                </c:pt>
                <c:pt idx="749">
                  <c:v>1.5709999999999998E-2</c:v>
                </c:pt>
                <c:pt idx="750">
                  <c:v>1.5709999999999998E-2</c:v>
                </c:pt>
                <c:pt idx="751">
                  <c:v>1.5709999999999998E-2</c:v>
                </c:pt>
                <c:pt idx="752">
                  <c:v>1.5440000000000001E-2</c:v>
                </c:pt>
                <c:pt idx="753">
                  <c:v>1.5800000000000002E-2</c:v>
                </c:pt>
                <c:pt idx="754">
                  <c:v>1.536E-2</c:v>
                </c:pt>
                <c:pt idx="755">
                  <c:v>1.536E-2</c:v>
                </c:pt>
                <c:pt idx="756">
                  <c:v>1.4879999999999999E-2</c:v>
                </c:pt>
                <c:pt idx="757">
                  <c:v>1.4879999999999999E-2</c:v>
                </c:pt>
                <c:pt idx="758">
                  <c:v>1.4879999999999999E-2</c:v>
                </c:pt>
                <c:pt idx="759">
                  <c:v>1.5069999999999998E-2</c:v>
                </c:pt>
                <c:pt idx="760">
                  <c:v>1.5229999999999999E-2</c:v>
                </c:pt>
                <c:pt idx="761">
                  <c:v>1.585E-2</c:v>
                </c:pt>
                <c:pt idx="762">
                  <c:v>1.592E-2</c:v>
                </c:pt>
                <c:pt idx="763">
                  <c:v>1.5260000000000001E-2</c:v>
                </c:pt>
                <c:pt idx="764">
                  <c:v>1.5260000000000001E-2</c:v>
                </c:pt>
                <c:pt idx="765">
                  <c:v>1.5260000000000001E-2</c:v>
                </c:pt>
                <c:pt idx="766">
                  <c:v>1.5129999999999999E-2</c:v>
                </c:pt>
                <c:pt idx="767">
                  <c:v>1.542E-2</c:v>
                </c:pt>
                <c:pt idx="768">
                  <c:v>1.566E-2</c:v>
                </c:pt>
                <c:pt idx="769">
                  <c:v>1.5009999999999999E-2</c:v>
                </c:pt>
                <c:pt idx="770">
                  <c:v>1.4910000000000001E-2</c:v>
                </c:pt>
                <c:pt idx="771">
                  <c:v>1.4910000000000001E-2</c:v>
                </c:pt>
                <c:pt idx="772">
                  <c:v>1.4910000000000001E-2</c:v>
                </c:pt>
                <c:pt idx="773">
                  <c:v>1.5269999999999999E-2</c:v>
                </c:pt>
                <c:pt idx="774">
                  <c:v>1.5520000000000001E-2</c:v>
                </c:pt>
                <c:pt idx="775">
                  <c:v>1.554E-2</c:v>
                </c:pt>
                <c:pt idx="776">
                  <c:v>1.566E-2</c:v>
                </c:pt>
                <c:pt idx="777">
                  <c:v>1.5939999999999999E-2</c:v>
                </c:pt>
                <c:pt idx="778">
                  <c:v>1.5939999999999999E-2</c:v>
                </c:pt>
                <c:pt idx="779">
                  <c:v>1.5939999999999999E-2</c:v>
                </c:pt>
                <c:pt idx="780">
                  <c:v>1.6150000000000001E-2</c:v>
                </c:pt>
                <c:pt idx="781">
                  <c:v>1.5679999999999999E-2</c:v>
                </c:pt>
                <c:pt idx="782">
                  <c:v>1.5700000000000002E-2</c:v>
                </c:pt>
                <c:pt idx="783">
                  <c:v>1.559E-2</c:v>
                </c:pt>
                <c:pt idx="784">
                  <c:v>1.5700000000000002E-2</c:v>
                </c:pt>
                <c:pt idx="785">
                  <c:v>1.5700000000000002E-2</c:v>
                </c:pt>
                <c:pt idx="786">
                  <c:v>1.5700000000000002E-2</c:v>
                </c:pt>
                <c:pt idx="787">
                  <c:v>1.542E-2</c:v>
                </c:pt>
                <c:pt idx="788">
                  <c:v>1.473E-2</c:v>
                </c:pt>
                <c:pt idx="789">
                  <c:v>1.4839999999999999E-2</c:v>
                </c:pt>
                <c:pt idx="790">
                  <c:v>1.4079999999999999E-2</c:v>
                </c:pt>
                <c:pt idx="791">
                  <c:v>1.3999999999999999E-2</c:v>
                </c:pt>
                <c:pt idx="792">
                  <c:v>1.3999999999999999E-2</c:v>
                </c:pt>
                <c:pt idx="793">
                  <c:v>1.3999999999999999E-2</c:v>
                </c:pt>
                <c:pt idx="794">
                  <c:v>1.405E-2</c:v>
                </c:pt>
                <c:pt idx="795">
                  <c:v>1.3560000000000001E-2</c:v>
                </c:pt>
                <c:pt idx="796">
                  <c:v>1.3919999999999998E-2</c:v>
                </c:pt>
                <c:pt idx="797">
                  <c:v>1.421E-2</c:v>
                </c:pt>
                <c:pt idx="798">
                  <c:v>1.421E-2</c:v>
                </c:pt>
                <c:pt idx="799">
                  <c:v>1.421E-2</c:v>
                </c:pt>
                <c:pt idx="800">
                  <c:v>1.421E-2</c:v>
                </c:pt>
                <c:pt idx="801">
                  <c:v>1.49E-2</c:v>
                </c:pt>
                <c:pt idx="802">
                  <c:v>1.4710000000000001E-2</c:v>
                </c:pt>
                <c:pt idx="803">
                  <c:v>1.4630000000000001E-2</c:v>
                </c:pt>
                <c:pt idx="804">
                  <c:v>1.485E-2</c:v>
                </c:pt>
                <c:pt idx="805">
                  <c:v>1.5389999999999999E-2</c:v>
                </c:pt>
                <c:pt idx="806">
                  <c:v>1.5389999999999999E-2</c:v>
                </c:pt>
                <c:pt idx="807">
                  <c:v>1.5389999999999999E-2</c:v>
                </c:pt>
                <c:pt idx="808">
                  <c:v>1.7410000000000002E-2</c:v>
                </c:pt>
                <c:pt idx="809">
                  <c:v>1.7010000000000001E-2</c:v>
                </c:pt>
                <c:pt idx="810">
                  <c:v>1.677E-2</c:v>
                </c:pt>
                <c:pt idx="811">
                  <c:v>1.67E-2</c:v>
                </c:pt>
                <c:pt idx="812">
                  <c:v>1.584E-2</c:v>
                </c:pt>
                <c:pt idx="813">
                  <c:v>1.584E-2</c:v>
                </c:pt>
                <c:pt idx="814">
                  <c:v>1.584E-2</c:v>
                </c:pt>
                <c:pt idx="815">
                  <c:v>1.5529999999999999E-2</c:v>
                </c:pt>
                <c:pt idx="816">
                  <c:v>1.6160000000000001E-2</c:v>
                </c:pt>
                <c:pt idx="817">
                  <c:v>1.5810000000000001E-2</c:v>
                </c:pt>
                <c:pt idx="818">
                  <c:v>1.6250000000000001E-2</c:v>
                </c:pt>
                <c:pt idx="819">
                  <c:v>1.651E-2</c:v>
                </c:pt>
                <c:pt idx="820">
                  <c:v>1.651E-2</c:v>
                </c:pt>
                <c:pt idx="821">
                  <c:v>1.651E-2</c:v>
                </c:pt>
                <c:pt idx="822">
                  <c:v>1.6730000000000002E-2</c:v>
                </c:pt>
                <c:pt idx="823">
                  <c:v>1.7139999999999999E-2</c:v>
                </c:pt>
                <c:pt idx="824">
                  <c:v>1.719E-2</c:v>
                </c:pt>
                <c:pt idx="825">
                  <c:v>1.7250000000000001E-2</c:v>
                </c:pt>
                <c:pt idx="826">
                  <c:v>1.7159999999999998E-2</c:v>
                </c:pt>
                <c:pt idx="827">
                  <c:v>1.7159999999999998E-2</c:v>
                </c:pt>
                <c:pt idx="828">
                  <c:v>1.7159999999999998E-2</c:v>
                </c:pt>
                <c:pt idx="829">
                  <c:v>1.8290000000000001E-2</c:v>
                </c:pt>
                <c:pt idx="830">
                  <c:v>1.8149999999999999E-2</c:v>
                </c:pt>
                <c:pt idx="831">
                  <c:v>1.8879999999999997E-2</c:v>
                </c:pt>
                <c:pt idx="832">
                  <c:v>1.8319999999999999E-2</c:v>
                </c:pt>
                <c:pt idx="833">
                  <c:v>1.8319999999999999E-2</c:v>
                </c:pt>
                <c:pt idx="834">
                  <c:v>1.8319999999999999E-2</c:v>
                </c:pt>
                <c:pt idx="835">
                  <c:v>1.8319999999999999E-2</c:v>
                </c:pt>
                <c:pt idx="836">
                  <c:v>1.856E-2</c:v>
                </c:pt>
                <c:pt idx="837">
                  <c:v>1.8749999999999999E-2</c:v>
                </c:pt>
                <c:pt idx="838">
                  <c:v>1.847E-2</c:v>
                </c:pt>
                <c:pt idx="839">
                  <c:v>1.84E-2</c:v>
                </c:pt>
                <c:pt idx="840">
                  <c:v>1.856E-2</c:v>
                </c:pt>
                <c:pt idx="841">
                  <c:v>1.856E-2</c:v>
                </c:pt>
                <c:pt idx="842">
                  <c:v>1.856E-2</c:v>
                </c:pt>
                <c:pt idx="843">
                  <c:v>1.866E-2</c:v>
                </c:pt>
                <c:pt idx="844">
                  <c:v>1.7899999999999999E-2</c:v>
                </c:pt>
                <c:pt idx="845">
                  <c:v>1.7589999999999998E-2</c:v>
                </c:pt>
                <c:pt idx="846">
                  <c:v>1.7310000000000002E-2</c:v>
                </c:pt>
                <c:pt idx="847">
                  <c:v>1.7340000000000001E-2</c:v>
                </c:pt>
                <c:pt idx="848">
                  <c:v>1.7340000000000001E-2</c:v>
                </c:pt>
                <c:pt idx="849">
                  <c:v>1.7340000000000001E-2</c:v>
                </c:pt>
                <c:pt idx="850">
                  <c:v>1.7649999999999999E-2</c:v>
                </c:pt>
                <c:pt idx="851">
                  <c:v>1.7600000000000001E-2</c:v>
                </c:pt>
                <c:pt idx="852">
                  <c:v>1.7469999999999999E-2</c:v>
                </c:pt>
                <c:pt idx="853">
                  <c:v>1.763E-2</c:v>
                </c:pt>
                <c:pt idx="854">
                  <c:v>1.7579999999999998E-2</c:v>
                </c:pt>
                <c:pt idx="855">
                  <c:v>1.7579999999999998E-2</c:v>
                </c:pt>
                <c:pt idx="856">
                  <c:v>1.7579999999999998E-2</c:v>
                </c:pt>
                <c:pt idx="857">
                  <c:v>1.78E-2</c:v>
                </c:pt>
                <c:pt idx="858">
                  <c:v>1.78E-2</c:v>
                </c:pt>
                <c:pt idx="859">
                  <c:v>1.805E-2</c:v>
                </c:pt>
                <c:pt idx="860">
                  <c:v>1.8370000000000001E-2</c:v>
                </c:pt>
                <c:pt idx="861">
                  <c:v>1.8550000000000001E-2</c:v>
                </c:pt>
                <c:pt idx="862">
                  <c:v>1.8550000000000001E-2</c:v>
                </c:pt>
                <c:pt idx="863">
                  <c:v>1.8550000000000001E-2</c:v>
                </c:pt>
                <c:pt idx="864">
                  <c:v>1.8630000000000001E-2</c:v>
                </c:pt>
                <c:pt idx="865">
                  <c:v>1.908E-2</c:v>
                </c:pt>
                <c:pt idx="866">
                  <c:v>1.915E-2</c:v>
                </c:pt>
                <c:pt idx="867">
                  <c:v>1.8879999999999997E-2</c:v>
                </c:pt>
                <c:pt idx="868">
                  <c:v>1.8769999999999998E-2</c:v>
                </c:pt>
                <c:pt idx="869">
                  <c:v>1.8769999999999998E-2</c:v>
                </c:pt>
                <c:pt idx="870">
                  <c:v>1.8769999999999998E-2</c:v>
                </c:pt>
                <c:pt idx="871">
                  <c:v>1.8680000000000002E-2</c:v>
                </c:pt>
                <c:pt idx="872">
                  <c:v>1.7849999999999998E-2</c:v>
                </c:pt>
                <c:pt idx="873">
                  <c:v>1.7760000000000001E-2</c:v>
                </c:pt>
                <c:pt idx="874">
                  <c:v>1.762E-2</c:v>
                </c:pt>
                <c:pt idx="875">
                  <c:v>1.7760000000000001E-2</c:v>
                </c:pt>
                <c:pt idx="876">
                  <c:v>1.7760000000000001E-2</c:v>
                </c:pt>
                <c:pt idx="877">
                  <c:v>1.7760000000000001E-2</c:v>
                </c:pt>
                <c:pt idx="878">
                  <c:v>1.7920000000000002E-2</c:v>
                </c:pt>
                <c:pt idx="879">
                  <c:v>1.7780000000000001E-2</c:v>
                </c:pt>
                <c:pt idx="880">
                  <c:v>1.7520000000000001E-2</c:v>
                </c:pt>
                <c:pt idx="881">
                  <c:v>1.746E-2</c:v>
                </c:pt>
                <c:pt idx="882">
                  <c:v>1.7253936000000001E-2</c:v>
                </c:pt>
                <c:pt idx="883">
                  <c:v>1.7270585000000001E-2</c:v>
                </c:pt>
                <c:pt idx="884">
                  <c:v>1.7444434000000002E-2</c:v>
                </c:pt>
                <c:pt idx="885">
                  <c:v>1.7200541E-2</c:v>
                </c:pt>
                <c:pt idx="886">
                  <c:v>1.7635603999999999E-2</c:v>
                </c:pt>
                <c:pt idx="887">
                  <c:v>1.7722523E-2</c:v>
                </c:pt>
                <c:pt idx="888">
                  <c:v>1.8228679000000001E-2</c:v>
                </c:pt>
                <c:pt idx="889">
                  <c:v>1.8245715999999999E-2</c:v>
                </c:pt>
                <c:pt idx="890">
                  <c:v>1.8526094999999999E-2</c:v>
                </c:pt>
                <c:pt idx="891">
                  <c:v>1.8965874000000001E-2</c:v>
                </c:pt>
                <c:pt idx="892">
                  <c:v>1.8595260999999998E-2</c:v>
                </c:pt>
                <c:pt idx="893">
                  <c:v>1.9280318000000001E-2</c:v>
                </c:pt>
                <c:pt idx="894">
                  <c:v>1.8961783999999999E-2</c:v>
                </c:pt>
                <c:pt idx="895">
                  <c:v>1.9084530999999998E-2</c:v>
                </c:pt>
                <c:pt idx="896">
                  <c:v>1.8872380000000001E-2</c:v>
                </c:pt>
                <c:pt idx="897">
                  <c:v>1.8975998000000001E-2</c:v>
                </c:pt>
                <c:pt idx="898">
                  <c:v>1.9788325999999998E-2</c:v>
                </c:pt>
                <c:pt idx="899">
                  <c:v>1.9274247000000001E-2</c:v>
                </c:pt>
                <c:pt idx="900">
                  <c:v>1.9609336000000002E-2</c:v>
                </c:pt>
                <c:pt idx="901">
                  <c:v>1.9396305999999999E-2</c:v>
                </c:pt>
                <c:pt idx="902">
                  <c:v>1.9041571E-2</c:v>
                </c:pt>
                <c:pt idx="903">
                  <c:v>1.8812557000000001E-2</c:v>
                </c:pt>
                <c:pt idx="904">
                  <c:v>1.8391889000000002E-2</c:v>
                </c:pt>
                <c:pt idx="905">
                  <c:v>1.9039490999999999E-2</c:v>
                </c:pt>
                <c:pt idx="906">
                  <c:v>1.8478148999999999E-2</c:v>
                </c:pt>
                <c:pt idx="907">
                  <c:v>1.8511422999999999E-2</c:v>
                </c:pt>
                <c:pt idx="908">
                  <c:v>1.8458502000000002E-2</c:v>
                </c:pt>
                <c:pt idx="909">
                  <c:v>1.7347680000000001E-2</c:v>
                </c:pt>
                <c:pt idx="910">
                  <c:v>1.7537316000000001E-2</c:v>
                </c:pt>
                <c:pt idx="911">
                  <c:v>1.7640715000000001E-2</c:v>
                </c:pt>
                <c:pt idx="912">
                  <c:v>1.7432560999999999E-2</c:v>
                </c:pt>
                <c:pt idx="913">
                  <c:v>1.6864987000000001E-2</c:v>
                </c:pt>
                <c:pt idx="914">
                  <c:v>1.8054441000000001E-2</c:v>
                </c:pt>
                <c:pt idx="915">
                  <c:v>1.7569666000000001E-2</c:v>
                </c:pt>
                <c:pt idx="916">
                  <c:v>1.7707456E-2</c:v>
                </c:pt>
                <c:pt idx="917">
                  <c:v>1.8173591999999999E-2</c:v>
                </c:pt>
                <c:pt idx="918">
                  <c:v>1.8207812E-2</c:v>
                </c:pt>
                <c:pt idx="919">
                  <c:v>1.7722969000000002E-2</c:v>
                </c:pt>
                <c:pt idx="920">
                  <c:v>1.6932193000000002E-2</c:v>
                </c:pt>
                <c:pt idx="921">
                  <c:v>1.5995362999999999E-2</c:v>
                </c:pt>
                <c:pt idx="922">
                  <c:v>1.7480079999999999E-2</c:v>
                </c:pt>
                <c:pt idx="923">
                  <c:v>1.7123781000000001E-2</c:v>
                </c:pt>
                <c:pt idx="924">
                  <c:v>1.790982E-2</c:v>
                </c:pt>
                <c:pt idx="925">
                  <c:v>1.8960693000000001E-2</c:v>
                </c:pt>
                <c:pt idx="926">
                  <c:v>1.8566604E-2</c:v>
                </c:pt>
                <c:pt idx="927">
                  <c:v>1.8826117E-2</c:v>
                </c:pt>
                <c:pt idx="928">
                  <c:v>1.8913342999999999E-2</c:v>
                </c:pt>
                <c:pt idx="929">
                  <c:v>1.9416101000000002E-2</c:v>
                </c:pt>
                <c:pt idx="930">
                  <c:v>1.9468925000000002E-2</c:v>
                </c:pt>
                <c:pt idx="931">
                  <c:v>2.0132271E-2</c:v>
                </c:pt>
                <c:pt idx="932">
                  <c:v>2.0290028000000002E-2</c:v>
                </c:pt>
                <c:pt idx="933">
                  <c:v>2.0203272000000001E-2</c:v>
                </c:pt>
                <c:pt idx="934">
                  <c:v>2.0273685E-2</c:v>
                </c:pt>
                <c:pt idx="935">
                  <c:v>2.0659083000000002E-2</c:v>
                </c:pt>
                <c:pt idx="936">
                  <c:v>1.9701851999999999E-2</c:v>
                </c:pt>
                <c:pt idx="937">
                  <c:v>1.9841403000000001E-2</c:v>
                </c:pt>
                <c:pt idx="938">
                  <c:v>2.0573950000000001E-2</c:v>
                </c:pt>
                <c:pt idx="939">
                  <c:v>2.0120868E-2</c:v>
                </c:pt>
                <c:pt idx="940">
                  <c:v>2.0873781000000001E-2</c:v>
                </c:pt>
                <c:pt idx="941">
                  <c:v>2.1225081999999999E-2</c:v>
                </c:pt>
                <c:pt idx="942">
                  <c:v>2.1789224999999999E-2</c:v>
                </c:pt>
                <c:pt idx="943">
                  <c:v>2.1683488000000001E-2</c:v>
                </c:pt>
                <c:pt idx="944">
                  <c:v>2.1666066000000001E-2</c:v>
                </c:pt>
                <c:pt idx="945">
                  <c:v>2.1613872999999999E-2</c:v>
                </c:pt>
                <c:pt idx="946">
                  <c:v>2.1826000000000002E-2</c:v>
                </c:pt>
                <c:pt idx="947">
                  <c:v>2.2463E-2</c:v>
                </c:pt>
                <c:pt idx="948">
                  <c:v>2.2249999999999999E-2</c:v>
                </c:pt>
                <c:pt idx="949">
                  <c:v>2.2765000000000001E-2</c:v>
                </c:pt>
                <c:pt idx="950">
                  <c:v>2.3175000000000001E-2</c:v>
                </c:pt>
                <c:pt idx="951">
                  <c:v>2.2516000000000001E-2</c:v>
                </c:pt>
                <c:pt idx="952">
                  <c:v>2.2409999999999999E-2</c:v>
                </c:pt>
                <c:pt idx="953">
                  <c:v>2.257E-2</c:v>
                </c:pt>
                <c:pt idx="954">
                  <c:v>2.2641000000000001E-2</c:v>
                </c:pt>
                <c:pt idx="955">
                  <c:v>2.2162999999999999E-2</c:v>
                </c:pt>
                <c:pt idx="956">
                  <c:v>2.1933999999999999E-2</c:v>
                </c:pt>
                <c:pt idx="957">
                  <c:v>2.2075000000000001E-2</c:v>
                </c:pt>
                <c:pt idx="958">
                  <c:v>2.2658000000000001E-2</c:v>
                </c:pt>
                <c:pt idx="959">
                  <c:v>2.2870999999999999E-2</c:v>
                </c:pt>
                <c:pt idx="960">
                  <c:v>2.2764E-2</c:v>
                </c:pt>
                <c:pt idx="961">
                  <c:v>2.1847999999999999E-2</c:v>
                </c:pt>
                <c:pt idx="962">
                  <c:v>2.1794999999999998E-2</c:v>
                </c:pt>
                <c:pt idx="963">
                  <c:v>2.2128999999999999E-2</c:v>
                </c:pt>
                <c:pt idx="964">
                  <c:v>2.2393E-2</c:v>
                </c:pt>
                <c:pt idx="965">
                  <c:v>2.2128999999999999E-2</c:v>
                </c:pt>
                <c:pt idx="966">
                  <c:v>2.2728999999999999E-2</c:v>
                </c:pt>
                <c:pt idx="967">
                  <c:v>2.3242470000000001E-2</c:v>
                </c:pt>
                <c:pt idx="968">
                  <c:v>2.2270571000000003E-2</c:v>
                </c:pt>
                <c:pt idx="969">
                  <c:v>2.1797304E-2</c:v>
                </c:pt>
                <c:pt idx="970">
                  <c:v>2.2235614000000001E-2</c:v>
                </c:pt>
                <c:pt idx="971">
                  <c:v>2.2270834000000003E-2</c:v>
                </c:pt>
                <c:pt idx="972">
                  <c:v>2.2077946000000001E-2</c:v>
                </c:pt>
                <c:pt idx="973">
                  <c:v>2.2394096000000002E-2</c:v>
                </c:pt>
                <c:pt idx="974">
                  <c:v>2.2166192000000001E-2</c:v>
                </c:pt>
                <c:pt idx="975">
                  <c:v>2.2816510000000002E-2</c:v>
                </c:pt>
                <c:pt idx="976">
                  <c:v>2.2482134000000001E-2</c:v>
                </c:pt>
                <c:pt idx="977">
                  <c:v>2.2552497000000001E-2</c:v>
                </c:pt>
                <c:pt idx="978">
                  <c:v>2.2886765000000003E-2</c:v>
                </c:pt>
                <c:pt idx="979">
                  <c:v>2.2957200000000001E-2</c:v>
                </c:pt>
                <c:pt idx="980">
                  <c:v>2.2587685E-2</c:v>
                </c:pt>
                <c:pt idx="981">
                  <c:v>2.2939433999999998E-2</c:v>
                </c:pt>
                <c:pt idx="982">
                  <c:v>2.3345463999999996E-2</c:v>
                </c:pt>
                <c:pt idx="983">
                  <c:v>2.3400904000000004E-2</c:v>
                </c:pt>
                <c:pt idx="984">
                  <c:v>2.3472407000000001E-2</c:v>
                </c:pt>
                <c:pt idx="985">
                  <c:v>2.3033149999999999E-2</c:v>
                </c:pt>
                <c:pt idx="986">
                  <c:v>2.2341123000000001E-2</c:v>
                </c:pt>
                <c:pt idx="987">
                  <c:v>2.2159847E-2</c:v>
                </c:pt>
                <c:pt idx="988">
                  <c:v>2.1978982999999997E-2</c:v>
                </c:pt>
                <c:pt idx="989">
                  <c:v>2.1708669999999999E-2</c:v>
                </c:pt>
                <c:pt idx="990">
                  <c:v>2.1762138E-2</c:v>
                </c:pt>
                <c:pt idx="991">
                  <c:v>2.1116478000000001E-2</c:v>
                </c:pt>
                <c:pt idx="992">
                  <c:v>2.0405213999999998E-2</c:v>
                </c:pt>
                <c:pt idx="993">
                  <c:v>2.0617689000000002E-2</c:v>
                </c:pt>
                <c:pt idx="994">
                  <c:v>2.0866156E-2</c:v>
                </c:pt>
                <c:pt idx="995">
                  <c:v>2.0422332000000001E-2</c:v>
                </c:pt>
                <c:pt idx="996">
                  <c:v>2.0528398E-2</c:v>
                </c:pt>
                <c:pt idx="997">
                  <c:v>2.0669963E-2</c:v>
                </c:pt>
                <c:pt idx="998">
                  <c:v>2.03337E-2</c:v>
                </c:pt>
                <c:pt idx="999">
                  <c:v>2.0086745999999999E-2</c:v>
                </c:pt>
                <c:pt idx="1000">
                  <c:v>2.0174745000000001E-2</c:v>
                </c:pt>
                <c:pt idx="1001">
                  <c:v>2.0033926000000001E-2</c:v>
                </c:pt>
                <c:pt idx="1002">
                  <c:v>2.0545086000000001E-2</c:v>
                </c:pt>
                <c:pt idx="1003">
                  <c:v>2.1289696E-2</c:v>
                </c:pt>
                <c:pt idx="1004">
                  <c:v>2.0544465000000001E-2</c:v>
                </c:pt>
                <c:pt idx="1005">
                  <c:v>2.0720941000000003E-2</c:v>
                </c:pt>
                <c:pt idx="1006">
                  <c:v>2.0508945000000001E-2</c:v>
                </c:pt>
                <c:pt idx="1007">
                  <c:v>2.0174425999999999E-2</c:v>
                </c:pt>
                <c:pt idx="1008">
                  <c:v>1.9474170999999998E-2</c:v>
                </c:pt>
                <c:pt idx="1009">
                  <c:v>2.0437957999999999E-2</c:v>
                </c:pt>
                <c:pt idx="1010">
                  <c:v>2.0755080000000002E-2</c:v>
                </c:pt>
                <c:pt idx="1011">
                  <c:v>2.1480679999999999E-2</c:v>
                </c:pt>
                <c:pt idx="1012">
                  <c:v>2.1854101000000001E-2</c:v>
                </c:pt>
                <c:pt idx="1013">
                  <c:v>2.1054119999999999E-2</c:v>
                </c:pt>
                <c:pt idx="1014">
                  <c:v>2.1372496000000001E-2</c:v>
                </c:pt>
                <c:pt idx="1015">
                  <c:v>2.1549578999999999E-2</c:v>
                </c:pt>
                <c:pt idx="1016">
                  <c:v>2.1762462E-2</c:v>
                </c:pt>
                <c:pt idx="1017">
                  <c:v>2.1673157999999998E-2</c:v>
                </c:pt>
                <c:pt idx="1018">
                  <c:v>2.2850787000000001E-2</c:v>
                </c:pt>
                <c:pt idx="1019">
                  <c:v>2.2868066000000003E-2</c:v>
                </c:pt>
                <c:pt idx="1020">
                  <c:v>2.1937753999999997E-2</c:v>
                </c:pt>
                <c:pt idx="1021">
                  <c:v>2.1706287000000001E-2</c:v>
                </c:pt>
                <c:pt idx="1022">
                  <c:v>2.1847948000000002E-2</c:v>
                </c:pt>
                <c:pt idx="1023">
                  <c:v>2.1935470000000002E-2</c:v>
                </c:pt>
                <c:pt idx="1024">
                  <c:v>2.2273185999999997E-2</c:v>
                </c:pt>
                <c:pt idx="1025">
                  <c:v>2.1703893000000002E-2</c:v>
                </c:pt>
                <c:pt idx="1026">
                  <c:v>2.1508777999999999E-2</c:v>
                </c:pt>
                <c:pt idx="1027">
                  <c:v>2.1560401999999999E-2</c:v>
                </c:pt>
                <c:pt idx="1028">
                  <c:v>2.1790044000000001E-2</c:v>
                </c:pt>
                <c:pt idx="1029">
                  <c:v>2.1524355000000002E-2</c:v>
                </c:pt>
                <c:pt idx="1030">
                  <c:v>2.1471048000000003E-2</c:v>
                </c:pt>
                <c:pt idx="1031">
                  <c:v>2.1488356E-2</c:v>
                </c:pt>
                <c:pt idx="1032">
                  <c:v>2.1876033999999999E-2</c:v>
                </c:pt>
                <c:pt idx="1033">
                  <c:v>2.1486999999999999E-2</c:v>
                </c:pt>
                <c:pt idx="1034">
                  <c:v>2.0574353E-2</c:v>
                </c:pt>
                <c:pt idx="1035">
                  <c:v>1.9895612999999999E-2</c:v>
                </c:pt>
                <c:pt idx="1036">
                  <c:v>2.0748836000000003E-2</c:v>
                </c:pt>
                <c:pt idx="1037">
                  <c:v>2.1098458E-2</c:v>
                </c:pt>
                <c:pt idx="1038">
                  <c:v>2.1978646000000001E-2</c:v>
                </c:pt>
                <c:pt idx="1039">
                  <c:v>2.1925159E-2</c:v>
                </c:pt>
                <c:pt idx="1040">
                  <c:v>2.1571970999999999E-2</c:v>
                </c:pt>
                <c:pt idx="1041">
                  <c:v>2.2012638000000001E-2</c:v>
                </c:pt>
                <c:pt idx="1042">
                  <c:v>2.1747790999999999E-2</c:v>
                </c:pt>
                <c:pt idx="1043">
                  <c:v>2.1177155999999999E-2</c:v>
                </c:pt>
                <c:pt idx="1044">
                  <c:v>2.1730485000000001E-2</c:v>
                </c:pt>
                <c:pt idx="1045">
                  <c:v>2.2106807999999999E-2</c:v>
                </c:pt>
                <c:pt idx="1046">
                  <c:v>2.2268314000000001E-2</c:v>
                </c:pt>
                <c:pt idx="1047">
                  <c:v>2.2627583999999999E-2</c:v>
                </c:pt>
                <c:pt idx="1048">
                  <c:v>2.2393139999999999E-2</c:v>
                </c:pt>
                <c:pt idx="1049">
                  <c:v>2.1783272999999999E-2</c:v>
                </c:pt>
                <c:pt idx="1050">
                  <c:v>2.2015731E-2</c:v>
                </c:pt>
                <c:pt idx="1051">
                  <c:v>2.2158902999999997E-2</c:v>
                </c:pt>
                <c:pt idx="1052">
                  <c:v>2.2859500000000001E-2</c:v>
                </c:pt>
                <c:pt idx="1053">
                  <c:v>2.2732912000000001E-2</c:v>
                </c:pt>
                <c:pt idx="1054">
                  <c:v>2.2534611E-2</c:v>
                </c:pt>
                <c:pt idx="1055">
                  <c:v>2.2229226999999997E-2</c:v>
                </c:pt>
                <c:pt idx="1056">
                  <c:v>2.2623864E-2</c:v>
                </c:pt>
                <c:pt idx="1057">
                  <c:v>2.3235701000000001E-2</c:v>
                </c:pt>
                <c:pt idx="1058">
                  <c:v>2.3108771E-2</c:v>
                </c:pt>
                <c:pt idx="1059">
                  <c:v>2.3923733999999999E-2</c:v>
                </c:pt>
                <c:pt idx="1060">
                  <c:v>2.3741353E-2</c:v>
                </c:pt>
                <c:pt idx="1061">
                  <c:v>2.3505044999999999E-2</c:v>
                </c:pt>
                <c:pt idx="1062">
                  <c:v>2.3920466999999997E-2</c:v>
                </c:pt>
                <c:pt idx="1063">
                  <c:v>2.4320265000000001E-2</c:v>
                </c:pt>
                <c:pt idx="1064">
                  <c:v>2.3991839000000001E-2</c:v>
                </c:pt>
                <c:pt idx="1065">
                  <c:v>2.4592573999999999E-2</c:v>
                </c:pt>
                <c:pt idx="1066">
                  <c:v>2.3827144000000001E-2</c:v>
                </c:pt>
                <c:pt idx="1067">
                  <c:v>2.2654076999999998E-2</c:v>
                </c:pt>
                <c:pt idx="1068">
                  <c:v>2.2421180999999998E-2</c:v>
                </c:pt>
                <c:pt idx="1069">
                  <c:v>2.2349473999999998E-2</c:v>
                </c:pt>
                <c:pt idx="1070">
                  <c:v>2.3011735999999998E-2</c:v>
                </c:pt>
                <c:pt idx="1071">
                  <c:v>2.4112881000000003E-2</c:v>
                </c:pt>
                <c:pt idx="1072">
                  <c:v>2.4146404999999999E-2</c:v>
                </c:pt>
                <c:pt idx="1073">
                  <c:v>2.3584885999999999E-2</c:v>
                </c:pt>
                <c:pt idx="1074">
                  <c:v>2.3620407E-2</c:v>
                </c:pt>
                <c:pt idx="1075">
                  <c:v>2.4416668999999998E-2</c:v>
                </c:pt>
                <c:pt idx="1076">
                  <c:v>2.3943121000000001E-2</c:v>
                </c:pt>
                <c:pt idx="1077">
                  <c:v>2.3816005000000001E-2</c:v>
                </c:pt>
                <c:pt idx="1078">
                  <c:v>2.4140850000000002E-2</c:v>
                </c:pt>
                <c:pt idx="1079">
                  <c:v>2.3023815E-2</c:v>
                </c:pt>
                <c:pt idx="1080">
                  <c:v>2.2808807E-2</c:v>
                </c:pt>
                <c:pt idx="1081">
                  <c:v>2.3237047E-2</c:v>
                </c:pt>
                <c:pt idx="1082">
                  <c:v>2.3200742999999999E-2</c:v>
                </c:pt>
                <c:pt idx="1083">
                  <c:v>2.3254035999999999E-2</c:v>
                </c:pt>
                <c:pt idx="1084">
                  <c:v>2.3397003999999999E-2</c:v>
                </c:pt>
                <c:pt idx="1085">
                  <c:v>2.4008251000000001E-2</c:v>
                </c:pt>
                <c:pt idx="1086">
                  <c:v>2.4313346999999999E-2</c:v>
                </c:pt>
                <c:pt idx="1087">
                  <c:v>2.4747602999999996E-2</c:v>
                </c:pt>
                <c:pt idx="1088">
                  <c:v>2.4095164000000002E-2</c:v>
                </c:pt>
                <c:pt idx="1089">
                  <c:v>2.3842289000000003E-2</c:v>
                </c:pt>
                <c:pt idx="1090">
                  <c:v>2.4093824E-2</c:v>
                </c:pt>
                <c:pt idx="1091">
                  <c:v>2.3355722000000002E-2</c:v>
                </c:pt>
                <c:pt idx="1092">
                  <c:v>2.2784591999999999E-2</c:v>
                </c:pt>
                <c:pt idx="1093">
                  <c:v>2.2358487999999999E-2</c:v>
                </c:pt>
                <c:pt idx="1094">
                  <c:v>2.1127000999999999E-2</c:v>
                </c:pt>
                <c:pt idx="1095">
                  <c:v>2.1144536999999998E-2</c:v>
                </c:pt>
                <c:pt idx="1096">
                  <c:v>2.1337025999999999E-2</c:v>
                </c:pt>
                <c:pt idx="1097">
                  <c:v>2.1494630000000001E-2</c:v>
                </c:pt>
                <c:pt idx="1098">
                  <c:v>2.2003981999999998E-2</c:v>
                </c:pt>
                <c:pt idx="1099">
                  <c:v>2.2180037999999999E-2</c:v>
                </c:pt>
                <c:pt idx="1100">
                  <c:v>2.2479238000000002E-2</c:v>
                </c:pt>
                <c:pt idx="1101">
                  <c:v>2.2425980999999998E-2</c:v>
                </c:pt>
                <c:pt idx="1102">
                  <c:v>2.2708601000000002E-2</c:v>
                </c:pt>
                <c:pt idx="1103">
                  <c:v>2.1879814000000001E-2</c:v>
                </c:pt>
                <c:pt idx="1104">
                  <c:v>2.1985047999999997E-2</c:v>
                </c:pt>
                <c:pt idx="1105">
                  <c:v>2.2618622999999997E-2</c:v>
                </c:pt>
                <c:pt idx="1106">
                  <c:v>2.2091571000000001E-2</c:v>
                </c:pt>
                <c:pt idx="1107">
                  <c:v>2.3071495999999997E-2</c:v>
                </c:pt>
                <c:pt idx="1108">
                  <c:v>2.1873953999999998E-2</c:v>
                </c:pt>
                <c:pt idx="1109">
                  <c:v>2.1549600999999998E-2</c:v>
                </c:pt>
                <c:pt idx="1110">
                  <c:v>2.2431830999999999E-2</c:v>
                </c:pt>
                <c:pt idx="1111">
                  <c:v>2.1943608E-2</c:v>
                </c:pt>
                <c:pt idx="1112">
                  <c:v>2.1243086000000001E-2</c:v>
                </c:pt>
                <c:pt idx="1113">
                  <c:v>2.1028400999999999E-2</c:v>
                </c:pt>
                <c:pt idx="1114">
                  <c:v>2.0689733000000002E-2</c:v>
                </c:pt>
                <c:pt idx="1115">
                  <c:v>2.0706988999999999E-2</c:v>
                </c:pt>
                <c:pt idx="1116">
                  <c:v>2.0131047999999999E-2</c:v>
                </c:pt>
                <c:pt idx="1117">
                  <c:v>1.9435801000000003E-2</c:v>
                </c:pt>
                <c:pt idx="1118">
                  <c:v>1.9243242000000001E-2</c:v>
                </c:pt>
                <c:pt idx="1119">
                  <c:v>1.9330969E-2</c:v>
                </c:pt>
                <c:pt idx="1120">
                  <c:v>1.9699662999999999E-2</c:v>
                </c:pt>
                <c:pt idx="1121">
                  <c:v>1.8999817000000002E-2</c:v>
                </c:pt>
                <c:pt idx="1122">
                  <c:v>1.8808495000000001E-2</c:v>
                </c:pt>
                <c:pt idx="1123">
                  <c:v>1.8582913E-2</c:v>
                </c:pt>
                <c:pt idx="1124">
                  <c:v>1.8896112E-2</c:v>
                </c:pt>
                <c:pt idx="1125">
                  <c:v>1.8844816E-2</c:v>
                </c:pt>
                <c:pt idx="1126">
                  <c:v>1.9001657999999998E-2</c:v>
                </c:pt>
                <c:pt idx="1127">
                  <c:v>1.8784627000000002E-2</c:v>
                </c:pt>
                <c:pt idx="1128">
                  <c:v>1.9525481999999997E-2</c:v>
                </c:pt>
                <c:pt idx="1129">
                  <c:v>1.9342196999999998E-2</c:v>
                </c:pt>
                <c:pt idx="1130">
                  <c:v>1.9003244000000002E-2</c:v>
                </c:pt>
                <c:pt idx="1131">
                  <c:v>1.8847247000000001E-2</c:v>
                </c:pt>
                <c:pt idx="1132">
                  <c:v>1.9160238999999999E-2</c:v>
                </c:pt>
                <c:pt idx="1133">
                  <c:v>1.8458456000000002E-2</c:v>
                </c:pt>
                <c:pt idx="1134">
                  <c:v>1.8251391999999998E-2</c:v>
                </c:pt>
                <c:pt idx="1135">
                  <c:v>1.8718226000000001E-2</c:v>
                </c:pt>
                <c:pt idx="1136">
                  <c:v>1.8901349999999997E-2</c:v>
                </c:pt>
                <c:pt idx="1137">
                  <c:v>1.9448802000000001E-2</c:v>
                </c:pt>
                <c:pt idx="1138">
                  <c:v>1.9544775E-2</c:v>
                </c:pt>
                <c:pt idx="1139">
                  <c:v>1.9771692E-2</c:v>
                </c:pt>
                <c:pt idx="1140">
                  <c:v>1.9432184000000002E-2</c:v>
                </c:pt>
                <c:pt idx="1141">
                  <c:v>1.8644284000000001E-2</c:v>
                </c:pt>
                <c:pt idx="1142">
                  <c:v>1.8955584000000001E-2</c:v>
                </c:pt>
                <c:pt idx="1143">
                  <c:v>1.9215656000000001E-2</c:v>
                </c:pt>
                <c:pt idx="1144">
                  <c:v>1.9563224000000001E-2</c:v>
                </c:pt>
                <c:pt idx="1145">
                  <c:v>1.9433310000000002E-2</c:v>
                </c:pt>
                <c:pt idx="1146">
                  <c:v>2.0138937999999999E-2</c:v>
                </c:pt>
                <c:pt idx="1147">
                  <c:v>2.0585556000000001E-2</c:v>
                </c:pt>
                <c:pt idx="1148">
                  <c:v>2.0910628000000001E-2</c:v>
                </c:pt>
                <c:pt idx="1149">
                  <c:v>2.1104234000000003E-2</c:v>
                </c:pt>
                <c:pt idx="1150">
                  <c:v>2.0576161999999999E-2</c:v>
                </c:pt>
                <c:pt idx="1151">
                  <c:v>2.1544659000000001E-2</c:v>
                </c:pt>
                <c:pt idx="1152">
                  <c:v>2.1438196999999999E-2</c:v>
                </c:pt>
                <c:pt idx="1153">
                  <c:v>2.2075983E-2</c:v>
                </c:pt>
                <c:pt idx="1154">
                  <c:v>2.1791445999999999E-2</c:v>
                </c:pt>
                <c:pt idx="1155">
                  <c:v>2.1330664999999999E-2</c:v>
                </c:pt>
                <c:pt idx="1156">
                  <c:v>2.0995976999999999E-2</c:v>
                </c:pt>
                <c:pt idx="1157">
                  <c:v>2.1013320000000002E-2</c:v>
                </c:pt>
                <c:pt idx="1158">
                  <c:v>2.0243259999999999E-2</c:v>
                </c:pt>
                <c:pt idx="1159">
                  <c:v>2.0190964999999998E-2</c:v>
                </c:pt>
                <c:pt idx="1160">
                  <c:v>1.9635576000000002E-2</c:v>
                </c:pt>
                <c:pt idx="1161">
                  <c:v>1.993025E-2</c:v>
                </c:pt>
                <c:pt idx="1162">
                  <c:v>2.0836514E-2</c:v>
                </c:pt>
                <c:pt idx="1163">
                  <c:v>2.0888854999999998E-2</c:v>
                </c:pt>
                <c:pt idx="1164">
                  <c:v>2.0731220000000002E-2</c:v>
                </c:pt>
                <c:pt idx="1165">
                  <c:v>2.0975594E-2</c:v>
                </c:pt>
                <c:pt idx="1166">
                  <c:v>2.1203211E-2</c:v>
                </c:pt>
                <c:pt idx="1167">
                  <c:v>2.0294960999999997E-2</c:v>
                </c:pt>
                <c:pt idx="1168">
                  <c:v>2.017335E-2</c:v>
                </c:pt>
                <c:pt idx="1169">
                  <c:v>1.9930659999999999E-2</c:v>
                </c:pt>
                <c:pt idx="1170">
                  <c:v>1.9913595999999999E-2</c:v>
                </c:pt>
                <c:pt idx="1171">
                  <c:v>1.9949210000000002E-2</c:v>
                </c:pt>
                <c:pt idx="1172">
                  <c:v>1.9053716999999998E-2</c:v>
                </c:pt>
                <c:pt idx="1173">
                  <c:v>1.9045931000000002E-2</c:v>
                </c:pt>
                <c:pt idx="1174">
                  <c:v>1.8169786E-2</c:v>
                </c:pt>
                <c:pt idx="1175">
                  <c:v>1.8291021000000001E-2</c:v>
                </c:pt>
                <c:pt idx="1176">
                  <c:v>1.7352195000000001E-2</c:v>
                </c:pt>
                <c:pt idx="1177">
                  <c:v>1.6844600000000001E-2</c:v>
                </c:pt>
                <c:pt idx="1178">
                  <c:v>1.6778389000000001E-2</c:v>
                </c:pt>
                <c:pt idx="1179">
                  <c:v>1.7460698E-2</c:v>
                </c:pt>
                <c:pt idx="1180">
                  <c:v>1.8144325000000003E-2</c:v>
                </c:pt>
                <c:pt idx="1181">
                  <c:v>1.7735571999999998E-2</c:v>
                </c:pt>
                <c:pt idx="1182">
                  <c:v>1.8240669000000001E-2</c:v>
                </c:pt>
                <c:pt idx="1183">
                  <c:v>1.8301683999999999E-2</c:v>
                </c:pt>
                <c:pt idx="1184">
                  <c:v>1.8888512E-2</c:v>
                </c:pt>
                <c:pt idx="1185">
                  <c:v>1.7793877E-2</c:v>
                </c:pt>
                <c:pt idx="1186">
                  <c:v>1.8153152999999998E-2</c:v>
                </c:pt>
                <c:pt idx="1187">
                  <c:v>1.7558300999999998E-2</c:v>
                </c:pt>
                <c:pt idx="1188">
                  <c:v>1.8389238999999998E-2</c:v>
                </c:pt>
                <c:pt idx="1189">
                  <c:v>1.7887232999999999E-2</c:v>
                </c:pt>
                <c:pt idx="1190">
                  <c:v>1.9017069000000001E-2</c:v>
                </c:pt>
                <c:pt idx="1191">
                  <c:v>1.9500492999999997E-2</c:v>
                </c:pt>
                <c:pt idx="1192">
                  <c:v>2.0072792000000002E-2</c:v>
                </c:pt>
                <c:pt idx="1193">
                  <c:v>1.9970580000000002E-2</c:v>
                </c:pt>
                <c:pt idx="1194">
                  <c:v>1.9659713999999998E-2</c:v>
                </c:pt>
                <c:pt idx="1195">
                  <c:v>1.9686356000000002E-2</c:v>
                </c:pt>
                <c:pt idx="1196">
                  <c:v>2.0912396999999999E-2</c:v>
                </c:pt>
                <c:pt idx="1197">
                  <c:v>2.1914223E-2</c:v>
                </c:pt>
                <c:pt idx="1198">
                  <c:v>2.1808912999999999E-2</c:v>
                </c:pt>
                <c:pt idx="1199">
                  <c:v>2.1809294999999999E-2</c:v>
                </c:pt>
                <c:pt idx="1200">
                  <c:v>2.2233040999999999E-2</c:v>
                </c:pt>
                <c:pt idx="1201">
                  <c:v>2.2498687999999999E-2</c:v>
                </c:pt>
                <c:pt idx="1202">
                  <c:v>2.2818109999999999E-2</c:v>
                </c:pt>
                <c:pt idx="1203">
                  <c:v>2.1810643000000001E-2</c:v>
                </c:pt>
                <c:pt idx="1204">
                  <c:v>2.1775682000000001E-2</c:v>
                </c:pt>
                <c:pt idx="1205">
                  <c:v>2.1863773000000003E-2</c:v>
                </c:pt>
                <c:pt idx="1206">
                  <c:v>2.1881890999999997E-2</c:v>
                </c:pt>
                <c:pt idx="1207">
                  <c:v>2.0833295000000002E-2</c:v>
                </c:pt>
                <c:pt idx="1208">
                  <c:v>2.0573304000000001E-2</c:v>
                </c:pt>
                <c:pt idx="1209">
                  <c:v>2.1095212000000002E-2</c:v>
                </c:pt>
                <c:pt idx="1210">
                  <c:v>2.1200166999999999E-2</c:v>
                </c:pt>
                <c:pt idx="1211">
                  <c:v>2.1602815999999997E-2</c:v>
                </c:pt>
                <c:pt idx="1212">
                  <c:v>2.2129191999999999E-2</c:v>
                </c:pt>
                <c:pt idx="1213">
                  <c:v>2.2252442000000001E-2</c:v>
                </c:pt>
                <c:pt idx="1214">
                  <c:v>2.2994313000000002E-2</c:v>
                </c:pt>
                <c:pt idx="1215">
                  <c:v>2.3127227E-2</c:v>
                </c:pt>
                <c:pt idx="1216">
                  <c:v>2.2710993999999998E-2</c:v>
                </c:pt>
                <c:pt idx="1217">
                  <c:v>2.2887680000000001E-2</c:v>
                </c:pt>
                <c:pt idx="1218">
                  <c:v>2.2499366E-2</c:v>
                </c:pt>
                <c:pt idx="1219">
                  <c:v>2.1640234000000001E-2</c:v>
                </c:pt>
                <c:pt idx="1220">
                  <c:v>2.2183039999999998E-2</c:v>
                </c:pt>
                <c:pt idx="1221">
                  <c:v>2.2455558E-2</c:v>
                </c:pt>
                <c:pt idx="1222">
                  <c:v>2.3010816E-2</c:v>
                </c:pt>
                <c:pt idx="1223">
                  <c:v>2.3346999999999996E-2</c:v>
                </c:pt>
                <c:pt idx="1224">
                  <c:v>2.3382282000000001E-2</c:v>
                </c:pt>
                <c:pt idx="1225">
                  <c:v>2.3240102999999998E-2</c:v>
                </c:pt>
                <c:pt idx="1226">
                  <c:v>2.3523366E-2</c:v>
                </c:pt>
                <c:pt idx="1227">
                  <c:v>2.3204453E-2</c:v>
                </c:pt>
                <c:pt idx="1228">
                  <c:v>2.3063034E-2</c:v>
                </c:pt>
                <c:pt idx="1229">
                  <c:v>2.3646880000000002E-2</c:v>
                </c:pt>
                <c:pt idx="1230">
                  <c:v>2.3558183999999999E-2</c:v>
                </c:pt>
                <c:pt idx="1231">
                  <c:v>2.3324998E-2</c:v>
                </c:pt>
                <c:pt idx="1232">
                  <c:v>2.3082964000000001E-2</c:v>
                </c:pt>
                <c:pt idx="1233">
                  <c:v>2.3621902E-2</c:v>
                </c:pt>
                <c:pt idx="1234">
                  <c:v>2.3496171E-2</c:v>
                </c:pt>
                <c:pt idx="1235">
                  <c:v>2.3586081999999998E-2</c:v>
                </c:pt>
                <c:pt idx="1236">
                  <c:v>2.3173599E-2</c:v>
                </c:pt>
                <c:pt idx="1237">
                  <c:v>2.3343895E-2</c:v>
                </c:pt>
                <c:pt idx="1238">
                  <c:v>2.3424675999999998E-2</c:v>
                </c:pt>
                <c:pt idx="1239">
                  <c:v>2.2977872999999999E-2</c:v>
                </c:pt>
                <c:pt idx="1240">
                  <c:v>2.2969152E-2</c:v>
                </c:pt>
                <c:pt idx="1241">
                  <c:v>2.2648861999999999E-2</c:v>
                </c:pt>
                <c:pt idx="1242">
                  <c:v>2.2569195E-2</c:v>
                </c:pt>
                <c:pt idx="1243">
                  <c:v>2.244529E-2</c:v>
                </c:pt>
                <c:pt idx="1244">
                  <c:v>2.2499454000000002E-2</c:v>
                </c:pt>
                <c:pt idx="1245">
                  <c:v>2.2181228000000001E-2</c:v>
                </c:pt>
                <c:pt idx="1246">
                  <c:v>2.2040404000000003E-2</c:v>
                </c:pt>
                <c:pt idx="1247">
                  <c:v>2.1855826000000002E-2</c:v>
                </c:pt>
                <c:pt idx="1248">
                  <c:v>2.1953146E-2</c:v>
                </c:pt>
                <c:pt idx="1249">
                  <c:v>2.0243859999999999E-2</c:v>
                </c:pt>
                <c:pt idx="1250">
                  <c:v>2.0887049000000001E-2</c:v>
                </c:pt>
                <c:pt idx="1251">
                  <c:v>2.2069844999999998E-2</c:v>
                </c:pt>
                <c:pt idx="1252">
                  <c:v>2.3159124999999999E-2</c:v>
                </c:pt>
                <c:pt idx="1253">
                  <c:v>2.3035363999999999E-2</c:v>
                </c:pt>
                <c:pt idx="1254">
                  <c:v>2.3542887000000002E-2</c:v>
                </c:pt>
                <c:pt idx="1255">
                  <c:v>2.4052712E-2</c:v>
                </c:pt>
                <c:pt idx="1256">
                  <c:v>2.4321915E-2</c:v>
                </c:pt>
                <c:pt idx="1257">
                  <c:v>2.4681833E-2</c:v>
                </c:pt>
                <c:pt idx="1258">
                  <c:v>2.4106180999999997E-2</c:v>
                </c:pt>
                <c:pt idx="1259">
                  <c:v>2.4536977000000001E-2</c:v>
                </c:pt>
                <c:pt idx="1260">
                  <c:v>2.5077840000000001E-2</c:v>
                </c:pt>
                <c:pt idx="1261">
                  <c:v>2.4933016000000002E-2</c:v>
                </c:pt>
                <c:pt idx="1262">
                  <c:v>2.5249085000000001E-2</c:v>
                </c:pt>
                <c:pt idx="1263">
                  <c:v>2.5365725000000002E-2</c:v>
                </c:pt>
                <c:pt idx="1264">
                  <c:v>2.5329147E-2</c:v>
                </c:pt>
                <c:pt idx="1265">
                  <c:v>2.5518986999999996E-2</c:v>
                </c:pt>
                <c:pt idx="1266">
                  <c:v>2.5563910000000002E-2</c:v>
                </c:pt>
                <c:pt idx="1267">
                  <c:v>2.6017776000000003E-2</c:v>
                </c:pt>
                <c:pt idx="1268">
                  <c:v>2.6326062000000001E-2</c:v>
                </c:pt>
                <c:pt idx="1269">
                  <c:v>2.5652451E-2</c:v>
                </c:pt>
                <c:pt idx="1270">
                  <c:v>2.5706407000000001E-2</c:v>
                </c:pt>
                <c:pt idx="1271">
                  <c:v>2.5923759000000001E-2</c:v>
                </c:pt>
                <c:pt idx="1272">
                  <c:v>2.5778046999999998E-2</c:v>
                </c:pt>
                <c:pt idx="1273">
                  <c:v>2.5144253000000002E-2</c:v>
                </c:pt>
                <c:pt idx="1274">
                  <c:v>2.5342231000000003E-2</c:v>
                </c:pt>
                <c:pt idx="1275">
                  <c:v>2.5053662000000001E-2</c:v>
                </c:pt>
                <c:pt idx="1276">
                  <c:v>2.4300891999999998E-2</c:v>
                </c:pt>
                <c:pt idx="1277">
                  <c:v>2.4202688999999999E-2</c:v>
                </c:pt>
                <c:pt idx="1278">
                  <c:v>2.4015575000000001E-2</c:v>
                </c:pt>
                <c:pt idx="1279">
                  <c:v>2.4460974000000003E-2</c:v>
                </c:pt>
                <c:pt idx="1280">
                  <c:v>2.3997742999999998E-2</c:v>
                </c:pt>
                <c:pt idx="1281">
                  <c:v>2.3519174E-2</c:v>
                </c:pt>
                <c:pt idx="1282">
                  <c:v>2.3325413E-2</c:v>
                </c:pt>
                <c:pt idx="1283">
                  <c:v>2.3643330000000004E-2</c:v>
                </c:pt>
                <c:pt idx="1284">
                  <c:v>2.3776065000000002E-2</c:v>
                </c:pt>
                <c:pt idx="1285">
                  <c:v>2.3979821000000002E-2</c:v>
                </c:pt>
                <c:pt idx="1286">
                  <c:v>2.3997535E-2</c:v>
                </c:pt>
                <c:pt idx="1287">
                  <c:v>2.4299154999999999E-2</c:v>
                </c:pt>
                <c:pt idx="1288">
                  <c:v>2.4032890999999997E-2</c:v>
                </c:pt>
                <c:pt idx="1289">
                  <c:v>2.3608554E-2</c:v>
                </c:pt>
                <c:pt idx="1290">
                  <c:v>2.3661556E-2</c:v>
                </c:pt>
                <c:pt idx="1291">
                  <c:v>2.3926614999999998E-2</c:v>
                </c:pt>
                <c:pt idx="1292">
                  <c:v>2.4006194999999998E-2</c:v>
                </c:pt>
                <c:pt idx="1293">
                  <c:v>2.4382459000000002E-2</c:v>
                </c:pt>
                <c:pt idx="1294">
                  <c:v>2.4238409000000002E-2</c:v>
                </c:pt>
                <c:pt idx="1295">
                  <c:v>2.4274620000000004E-2</c:v>
                </c:pt>
                <c:pt idx="1296">
                  <c:v>2.4005001999999998E-2</c:v>
                </c:pt>
                <c:pt idx="1297">
                  <c:v>2.4617857999999999E-2</c:v>
                </c:pt>
                <c:pt idx="1298">
                  <c:v>2.4419567E-2</c:v>
                </c:pt>
                <c:pt idx="1299">
                  <c:v>2.5015888999999999E-2</c:v>
                </c:pt>
                <c:pt idx="1300">
                  <c:v>2.4852992000000001E-2</c:v>
                </c:pt>
                <c:pt idx="1301">
                  <c:v>2.5578834000000002E-2</c:v>
                </c:pt>
                <c:pt idx="1302">
                  <c:v>2.5961261999999999E-2</c:v>
                </c:pt>
                <c:pt idx="1303">
                  <c:v>2.5006858E-2</c:v>
                </c:pt>
                <c:pt idx="1304">
                  <c:v>2.4546711000000002E-2</c:v>
                </c:pt>
                <c:pt idx="1305">
                  <c:v>2.4835242E-2</c:v>
                </c:pt>
                <c:pt idx="1306">
                  <c:v>2.4907504E-2</c:v>
                </c:pt>
                <c:pt idx="1307">
                  <c:v>2.5015938000000001E-2</c:v>
                </c:pt>
                <c:pt idx="1308">
                  <c:v>2.4565416E-2</c:v>
                </c:pt>
                <c:pt idx="1309">
                  <c:v>2.4799504E-2</c:v>
                </c:pt>
                <c:pt idx="1310">
                  <c:v>2.4781553000000001E-2</c:v>
                </c:pt>
                <c:pt idx="1311">
                  <c:v>2.4673638000000001E-2</c:v>
                </c:pt>
                <c:pt idx="1312">
                  <c:v>2.4961912000000003E-2</c:v>
                </c:pt>
                <c:pt idx="1313">
                  <c:v>2.5630889999999996E-2</c:v>
                </c:pt>
                <c:pt idx="1314">
                  <c:v>2.5576362000000002E-2</c:v>
                </c:pt>
                <c:pt idx="1315">
                  <c:v>2.5340939999999999E-2</c:v>
                </c:pt>
                <c:pt idx="1316">
                  <c:v>2.5196380000000001E-2</c:v>
                </c:pt>
                <c:pt idx="1317">
                  <c:v>2.498009E-2</c:v>
                </c:pt>
                <c:pt idx="1318">
                  <c:v>2.5702398000000001E-2</c:v>
                </c:pt>
                <c:pt idx="1319">
                  <c:v>2.5847286000000001E-2</c:v>
                </c:pt>
                <c:pt idx="1320">
                  <c:v>2.6356246E-2</c:v>
                </c:pt>
                <c:pt idx="1321">
                  <c:v>2.6684514999999999E-2</c:v>
                </c:pt>
                <c:pt idx="1322">
                  <c:v>2.5954939999999999E-2</c:v>
                </c:pt>
                <c:pt idx="1323">
                  <c:v>2.5448314999999999E-2</c:v>
                </c:pt>
                <c:pt idx="1324">
                  <c:v>2.521402E-2</c:v>
                </c:pt>
                <c:pt idx="1325">
                  <c:v>2.5196003000000002E-2</c:v>
                </c:pt>
                <c:pt idx="1326">
                  <c:v>2.5393851999999998E-2</c:v>
                </c:pt>
                <c:pt idx="1327">
                  <c:v>2.5465830999999998E-2</c:v>
                </c:pt>
                <c:pt idx="1328">
                  <c:v>2.6007611999999999E-2</c:v>
                </c:pt>
                <c:pt idx="1329">
                  <c:v>2.5989292000000001E-2</c:v>
                </c:pt>
                <c:pt idx="1330">
                  <c:v>2.6478923000000001E-2</c:v>
                </c:pt>
                <c:pt idx="1331">
                  <c:v>2.5735570999999999E-2</c:v>
                </c:pt>
                <c:pt idx="1332">
                  <c:v>2.6296092E-2</c:v>
                </c:pt>
                <c:pt idx="1333">
                  <c:v>2.6277681000000001E-2</c:v>
                </c:pt>
                <c:pt idx="1334">
                  <c:v>2.5915567E-2</c:v>
                </c:pt>
                <c:pt idx="1335">
                  <c:v>2.6295250000000003E-2</c:v>
                </c:pt>
                <c:pt idx="1336">
                  <c:v>2.6357819999999997E-2</c:v>
                </c:pt>
                <c:pt idx="1337">
                  <c:v>2.6330355999999999E-2</c:v>
                </c:pt>
                <c:pt idx="1338">
                  <c:v>2.6293861999999998E-2</c:v>
                </c:pt>
                <c:pt idx="1339">
                  <c:v>2.6112777E-2</c:v>
                </c:pt>
                <c:pt idx="1340">
                  <c:v>2.5401666E-2</c:v>
                </c:pt>
                <c:pt idx="1341">
                  <c:v>2.6220198E-2</c:v>
                </c:pt>
                <c:pt idx="1342">
                  <c:v>2.5697484E-2</c:v>
                </c:pt>
                <c:pt idx="1343">
                  <c:v>2.5517865000000001E-2</c:v>
                </c:pt>
                <c:pt idx="1344">
                  <c:v>2.4999180999999999E-2</c:v>
                </c:pt>
                <c:pt idx="1345">
                  <c:v>2.4634312999999998E-2</c:v>
                </c:pt>
                <c:pt idx="1346">
                  <c:v>2.4386424E-2</c:v>
                </c:pt>
                <c:pt idx="1347">
                  <c:v>2.4785819000000001E-2</c:v>
                </c:pt>
                <c:pt idx="1348">
                  <c:v>2.544569E-2</c:v>
                </c:pt>
                <c:pt idx="1349">
                  <c:v>2.5356233999999998E-2</c:v>
                </c:pt>
                <c:pt idx="1350">
                  <c:v>2.5427505E-2</c:v>
                </c:pt>
                <c:pt idx="1351">
                  <c:v>2.5481046000000004E-2</c:v>
                </c:pt>
                <c:pt idx="1352">
                  <c:v>2.5534591999999998E-2</c:v>
                </c:pt>
                <c:pt idx="1353">
                  <c:v>2.5026437000000002E-2</c:v>
                </c:pt>
                <c:pt idx="1354">
                  <c:v>2.5106508999999999E-2</c:v>
                </c:pt>
                <c:pt idx="1355">
                  <c:v>2.5302337000000001E-2</c:v>
                </c:pt>
                <c:pt idx="1356">
                  <c:v>2.5784335999999998E-2</c:v>
                </c:pt>
                <c:pt idx="1357">
                  <c:v>2.6340639000000002E-2</c:v>
                </c:pt>
                <c:pt idx="1358">
                  <c:v>2.6430654000000001E-2</c:v>
                </c:pt>
                <c:pt idx="1359">
                  <c:v>2.6106975000000001E-2</c:v>
                </c:pt>
                <c:pt idx="1360">
                  <c:v>2.6214751999999997E-2</c:v>
                </c:pt>
                <c:pt idx="1361">
                  <c:v>2.6112896E-2</c:v>
                </c:pt>
                <c:pt idx="1362">
                  <c:v>2.5950570999999999E-2</c:v>
                </c:pt>
                <c:pt idx="1363">
                  <c:v>2.5806611999999996E-2</c:v>
                </c:pt>
                <c:pt idx="1364">
                  <c:v>2.6821495999999997E-2</c:v>
                </c:pt>
                <c:pt idx="1365">
                  <c:v>2.6567655000000003E-2</c:v>
                </c:pt>
                <c:pt idx="1366">
                  <c:v>2.6894973000000003E-2</c:v>
                </c:pt>
                <c:pt idx="1367">
                  <c:v>2.7277949000000003E-2</c:v>
                </c:pt>
                <c:pt idx="1368">
                  <c:v>2.6713542999999999E-2</c:v>
                </c:pt>
                <c:pt idx="1369">
                  <c:v>2.6740982999999999E-2</c:v>
                </c:pt>
                <c:pt idx="1370">
                  <c:v>2.7314773000000001E-2</c:v>
                </c:pt>
                <c:pt idx="1371">
                  <c:v>2.702336E-2</c:v>
                </c:pt>
                <c:pt idx="1372">
                  <c:v>2.7187304000000002E-2</c:v>
                </c:pt>
                <c:pt idx="1373">
                  <c:v>2.7032715999999998E-2</c:v>
                </c:pt>
                <c:pt idx="1374">
                  <c:v>2.6570314000000001E-2</c:v>
                </c:pt>
                <c:pt idx="1375">
                  <c:v>2.6426756999999999E-2</c:v>
                </c:pt>
                <c:pt idx="1376">
                  <c:v>2.6499264999999998E-2</c:v>
                </c:pt>
                <c:pt idx="1377">
                  <c:v>2.649953E-2</c:v>
                </c:pt>
                <c:pt idx="1378">
                  <c:v>2.6247350000000003E-2</c:v>
                </c:pt>
                <c:pt idx="1379">
                  <c:v>2.6771566E-2</c:v>
                </c:pt>
                <c:pt idx="1380">
                  <c:v>2.7097804999999999E-2</c:v>
                </c:pt>
                <c:pt idx="1381">
                  <c:v>2.7134208999999999E-2</c:v>
                </c:pt>
                <c:pt idx="1382">
                  <c:v>2.7225061999999998E-2</c:v>
                </c:pt>
                <c:pt idx="1383">
                  <c:v>2.7616157000000002E-2</c:v>
                </c:pt>
                <c:pt idx="1384">
                  <c:v>2.8026651E-2</c:v>
                </c:pt>
                <c:pt idx="1385">
                  <c:v>2.7825706999999998E-2</c:v>
                </c:pt>
                <c:pt idx="1386">
                  <c:v>2.7443413E-2</c:v>
                </c:pt>
                <c:pt idx="1387">
                  <c:v>2.7479791000000003E-2</c:v>
                </c:pt>
                <c:pt idx="1388">
                  <c:v>2.6900171999999997E-2</c:v>
                </c:pt>
                <c:pt idx="1389">
                  <c:v>2.6954867E-2</c:v>
                </c:pt>
                <c:pt idx="1390">
                  <c:v>2.7461828000000001E-2</c:v>
                </c:pt>
                <c:pt idx="1391">
                  <c:v>2.7570772999999996E-2</c:v>
                </c:pt>
                <c:pt idx="1392">
                  <c:v>2.7734322000000002E-2</c:v>
                </c:pt>
                <c:pt idx="1393">
                  <c:v>2.7770668000000002E-2</c:v>
                </c:pt>
                <c:pt idx="1394">
                  <c:v>2.7843303E-2</c:v>
                </c:pt>
                <c:pt idx="1395">
                  <c:v>2.6902143999999999E-2</c:v>
                </c:pt>
                <c:pt idx="1396">
                  <c:v>2.7001433000000002E-2</c:v>
                </c:pt>
                <c:pt idx="1397">
                  <c:v>2.6614816999999999E-2</c:v>
                </c:pt>
                <c:pt idx="1398">
                  <c:v>2.6203034E-2</c:v>
                </c:pt>
                <c:pt idx="1399">
                  <c:v>2.7426269E-2</c:v>
                </c:pt>
                <c:pt idx="1400">
                  <c:v>2.7426330000000002E-2</c:v>
                </c:pt>
                <c:pt idx="1401">
                  <c:v>2.7806635999999999E-2</c:v>
                </c:pt>
                <c:pt idx="1402">
                  <c:v>2.7888253000000002E-2</c:v>
                </c:pt>
                <c:pt idx="1403">
                  <c:v>2.8015311000000001E-2</c:v>
                </c:pt>
                <c:pt idx="1404">
                  <c:v>2.7336487E-2</c:v>
                </c:pt>
                <c:pt idx="1405">
                  <c:v>2.7066468E-2</c:v>
                </c:pt>
                <c:pt idx="1406">
                  <c:v>2.6457177999999998E-2</c:v>
                </c:pt>
                <c:pt idx="1407">
                  <c:v>2.6118576999999997E-2</c:v>
                </c:pt>
                <c:pt idx="1408">
                  <c:v>2.6600774000000001E-2</c:v>
                </c:pt>
                <c:pt idx="1409">
                  <c:v>2.6547958999999999E-2</c:v>
                </c:pt>
                <c:pt idx="1410">
                  <c:v>2.7175314999999998E-2</c:v>
                </c:pt>
                <c:pt idx="1411">
                  <c:v>2.7229362E-2</c:v>
                </c:pt>
                <c:pt idx="1412">
                  <c:v>2.7418373000000003E-2</c:v>
                </c:pt>
                <c:pt idx="1413">
                  <c:v>2.7770104E-2</c:v>
                </c:pt>
                <c:pt idx="1414">
                  <c:v>2.7373704999999998E-2</c:v>
                </c:pt>
                <c:pt idx="1415">
                  <c:v>2.6835908000000002E-2</c:v>
                </c:pt>
                <c:pt idx="1416">
                  <c:v>2.7337937999999999E-2</c:v>
                </c:pt>
                <c:pt idx="1417">
                  <c:v>2.7517817E-2</c:v>
                </c:pt>
                <c:pt idx="1418">
                  <c:v>2.7418896999999998E-2</c:v>
                </c:pt>
                <c:pt idx="1419">
                  <c:v>2.7387050999999999E-2</c:v>
                </c:pt>
                <c:pt idx="1420">
                  <c:v>2.6965878999999998E-2</c:v>
                </c:pt>
                <c:pt idx="1421">
                  <c:v>2.6929476000000001E-2</c:v>
                </c:pt>
                <c:pt idx="1422">
                  <c:v>2.6719840000000002E-2</c:v>
                </c:pt>
                <c:pt idx="1423">
                  <c:v>2.685709E-2</c:v>
                </c:pt>
                <c:pt idx="1424">
                  <c:v>2.6166857000000002E-2</c:v>
                </c:pt>
                <c:pt idx="1425">
                  <c:v>2.6112896E-2</c:v>
                </c:pt>
                <c:pt idx="1426">
                  <c:v>2.6711922000000003E-2</c:v>
                </c:pt>
                <c:pt idx="1427">
                  <c:v>2.6566704E-2</c:v>
                </c:pt>
                <c:pt idx="1428">
                  <c:v>2.7149896999999999E-2</c:v>
                </c:pt>
                <c:pt idx="1429">
                  <c:v>2.7259548000000001E-2</c:v>
                </c:pt>
                <c:pt idx="1430">
                  <c:v>2.7506485000000001E-2</c:v>
                </c:pt>
                <c:pt idx="1431">
                  <c:v>2.742416E-2</c:v>
                </c:pt>
                <c:pt idx="1432">
                  <c:v>2.7570573000000001E-2</c:v>
                </c:pt>
                <c:pt idx="1433">
                  <c:v>2.8222180999999999E-2</c:v>
                </c:pt>
                <c:pt idx="1434">
                  <c:v>2.8507761E-2</c:v>
                </c:pt>
                <c:pt idx="1435">
                  <c:v>2.8378418000000002E-2</c:v>
                </c:pt>
                <c:pt idx="1436">
                  <c:v>2.8359790999999999E-2</c:v>
                </c:pt>
                <c:pt idx="1437">
                  <c:v>2.8580142999999999E-2</c:v>
                </c:pt>
                <c:pt idx="1438">
                  <c:v>2.8986434999999998E-2</c:v>
                </c:pt>
                <c:pt idx="1439">
                  <c:v>2.8450671E-2</c:v>
                </c:pt>
                <c:pt idx="1440">
                  <c:v>2.8597846000000003E-2</c:v>
                </c:pt>
                <c:pt idx="1441">
                  <c:v>2.9096479999999997E-2</c:v>
                </c:pt>
                <c:pt idx="1442">
                  <c:v>2.970799E-2</c:v>
                </c:pt>
                <c:pt idx="1443">
                  <c:v>2.9819227E-2</c:v>
                </c:pt>
                <c:pt idx="1444">
                  <c:v>2.9483881E-2</c:v>
                </c:pt>
                <c:pt idx="1445">
                  <c:v>2.9762284999999999E-2</c:v>
                </c:pt>
                <c:pt idx="1446">
                  <c:v>3.005998E-2</c:v>
                </c:pt>
                <c:pt idx="1447">
                  <c:v>3.0170172000000002E-2</c:v>
                </c:pt>
                <c:pt idx="1448">
                  <c:v>2.9889912000000001E-2</c:v>
                </c:pt>
                <c:pt idx="1449">
                  <c:v>2.9795813999999997E-2</c:v>
                </c:pt>
                <c:pt idx="1450">
                  <c:v>3.0130397999999999E-2</c:v>
                </c:pt>
                <c:pt idx="1451">
                  <c:v>2.9905216999999998E-2</c:v>
                </c:pt>
                <c:pt idx="1452">
                  <c:v>2.9552083999999999E-2</c:v>
                </c:pt>
                <c:pt idx="1453">
                  <c:v>2.9034022999999999E-2</c:v>
                </c:pt>
                <c:pt idx="1454">
                  <c:v>2.9458183999999998E-2</c:v>
                </c:pt>
                <c:pt idx="1455">
                  <c:v>2.9355276999999999E-2</c:v>
                </c:pt>
                <c:pt idx="1456">
                  <c:v>2.8683345999999998E-2</c:v>
                </c:pt>
                <c:pt idx="1457">
                  <c:v>2.8802332999999999E-2</c:v>
                </c:pt>
                <c:pt idx="1458">
                  <c:v>2.8554634000000002E-2</c:v>
                </c:pt>
                <c:pt idx="1459">
                  <c:v>2.8572722000000002E-2</c:v>
                </c:pt>
                <c:pt idx="1460">
                  <c:v>2.8681874999999999E-2</c:v>
                </c:pt>
                <c:pt idx="1461">
                  <c:v>2.8224996999999998E-2</c:v>
                </c:pt>
                <c:pt idx="1462">
                  <c:v>2.8170220000000003E-2</c:v>
                </c:pt>
                <c:pt idx="1463">
                  <c:v>2.8388809000000001E-2</c:v>
                </c:pt>
                <c:pt idx="1464">
                  <c:v>2.8909834999999998E-2</c:v>
                </c:pt>
                <c:pt idx="1465">
                  <c:v>2.8588838000000002E-2</c:v>
                </c:pt>
                <c:pt idx="1466">
                  <c:v>2.8442652999999998E-2</c:v>
                </c:pt>
                <c:pt idx="1467">
                  <c:v>2.7661652000000002E-2</c:v>
                </c:pt>
                <c:pt idx="1468">
                  <c:v>2.7752124E-2</c:v>
                </c:pt>
                <c:pt idx="1469">
                  <c:v>2.7571310000000002E-2</c:v>
                </c:pt>
                <c:pt idx="1470">
                  <c:v>2.7139101999999998E-2</c:v>
                </c:pt>
                <c:pt idx="1471">
                  <c:v>2.7193287999999999E-2</c:v>
                </c:pt>
                <c:pt idx="1472">
                  <c:v>2.7643688999999999E-2</c:v>
                </c:pt>
                <c:pt idx="1473">
                  <c:v>2.7770114999999998E-2</c:v>
                </c:pt>
                <c:pt idx="1474">
                  <c:v>2.8059400999999998E-2</c:v>
                </c:pt>
                <c:pt idx="1475">
                  <c:v>2.7319775000000001E-2</c:v>
                </c:pt>
                <c:pt idx="1476">
                  <c:v>2.6907461000000001E-2</c:v>
                </c:pt>
                <c:pt idx="1477">
                  <c:v>2.6961342999999999E-2</c:v>
                </c:pt>
                <c:pt idx="1478">
                  <c:v>2.7033135999999999E-2</c:v>
                </c:pt>
                <c:pt idx="1479">
                  <c:v>2.7087345000000002E-2</c:v>
                </c:pt>
                <c:pt idx="1480">
                  <c:v>2.7384892000000001E-2</c:v>
                </c:pt>
                <c:pt idx="1481">
                  <c:v>2.7681904E-2</c:v>
                </c:pt>
                <c:pt idx="1482">
                  <c:v>2.7263097999999999E-2</c:v>
                </c:pt>
                <c:pt idx="1483">
                  <c:v>2.6311080000000001E-2</c:v>
                </c:pt>
                <c:pt idx="1484">
                  <c:v>2.6568029999999999E-2</c:v>
                </c:pt>
                <c:pt idx="1485">
                  <c:v>2.6237075999999998E-2</c:v>
                </c:pt>
                <c:pt idx="1486">
                  <c:v>2.6035333000000001E-2</c:v>
                </c:pt>
                <c:pt idx="1487">
                  <c:v>2.5724613E-2</c:v>
                </c:pt>
                <c:pt idx="1488">
                  <c:v>2.5015900000000001E-2</c:v>
                </c:pt>
                <c:pt idx="1489">
                  <c:v>2.4961641999999999E-2</c:v>
                </c:pt>
                <c:pt idx="1490">
                  <c:v>2.5287581E-2</c:v>
                </c:pt>
                <c:pt idx="1491">
                  <c:v>2.5178789999999996E-2</c:v>
                </c:pt>
                <c:pt idx="1492">
                  <c:v>2.5106351999999998E-2</c:v>
                </c:pt>
                <c:pt idx="1493">
                  <c:v>2.4934675999999999E-2</c:v>
                </c:pt>
                <c:pt idx="1494">
                  <c:v>2.4997886E-2</c:v>
                </c:pt>
                <c:pt idx="1495">
                  <c:v>2.5423037000000002E-2</c:v>
                </c:pt>
                <c:pt idx="1496">
                  <c:v>2.5922584999999998E-2</c:v>
                </c:pt>
                <c:pt idx="1497">
                  <c:v>2.5722272000000001E-2</c:v>
                </c:pt>
                <c:pt idx="1498">
                  <c:v>2.6195038999999996E-2</c:v>
                </c:pt>
                <c:pt idx="1499">
                  <c:v>2.7442663999999999E-2</c:v>
                </c:pt>
                <c:pt idx="1500">
                  <c:v>2.7147158999999997E-2</c:v>
                </c:pt>
                <c:pt idx="1501">
                  <c:v>2.6614389000000002E-2</c:v>
                </c:pt>
                <c:pt idx="1502">
                  <c:v>2.7080316E-2</c:v>
                </c:pt>
                <c:pt idx="1503">
                  <c:v>2.6484611999999998E-2</c:v>
                </c:pt>
                <c:pt idx="1504">
                  <c:v>2.6484271E-2</c:v>
                </c:pt>
                <c:pt idx="1505">
                  <c:v>2.6101355000000003E-2</c:v>
                </c:pt>
                <c:pt idx="1506">
                  <c:v>2.6292171E-2</c:v>
                </c:pt>
                <c:pt idx="1507">
                  <c:v>2.6254903E-2</c:v>
                </c:pt>
                <c:pt idx="1508">
                  <c:v>2.6127376000000001E-2</c:v>
                </c:pt>
                <c:pt idx="1509">
                  <c:v>2.6354407999999999E-2</c:v>
                </c:pt>
                <c:pt idx="1510">
                  <c:v>2.6117799000000001E-2</c:v>
                </c:pt>
                <c:pt idx="1511">
                  <c:v>2.6281051E-2</c:v>
                </c:pt>
                <c:pt idx="1512">
                  <c:v>2.6553082999999998E-2</c:v>
                </c:pt>
                <c:pt idx="1513">
                  <c:v>2.6589166000000001E-2</c:v>
                </c:pt>
                <c:pt idx="1514">
                  <c:v>2.6844133999999999E-2</c:v>
                </c:pt>
                <c:pt idx="1515">
                  <c:v>2.7227818000000001E-2</c:v>
                </c:pt>
                <c:pt idx="1516">
                  <c:v>2.7557619999999998E-2</c:v>
                </c:pt>
                <c:pt idx="1517">
                  <c:v>2.7024604000000001E-2</c:v>
                </c:pt>
                <c:pt idx="1518">
                  <c:v>2.8644508000000003E-2</c:v>
                </c:pt>
                <c:pt idx="1519">
                  <c:v>2.8328691E-2</c:v>
                </c:pt>
                <c:pt idx="1520">
                  <c:v>2.7940277999999999E-2</c:v>
                </c:pt>
                <c:pt idx="1521">
                  <c:v>2.8967079999999999E-2</c:v>
                </c:pt>
                <c:pt idx="1522">
                  <c:v>2.8843535999999999E-2</c:v>
                </c:pt>
                <c:pt idx="1523">
                  <c:v>2.932655E-2</c:v>
                </c:pt>
                <c:pt idx="1524">
                  <c:v>2.9549614000000002E-2</c:v>
                </c:pt>
                <c:pt idx="1525">
                  <c:v>2.8859436999999998E-2</c:v>
                </c:pt>
                <c:pt idx="1526">
                  <c:v>2.8710197999999999E-2</c:v>
                </c:pt>
                <c:pt idx="1527">
                  <c:v>2.9283302000000001E-2</c:v>
                </c:pt>
                <c:pt idx="1528">
                  <c:v>2.8521841000000003E-2</c:v>
                </c:pt>
                <c:pt idx="1529">
                  <c:v>2.8391801000000001E-2</c:v>
                </c:pt>
                <c:pt idx="1530">
                  <c:v>2.7582637E-2</c:v>
                </c:pt>
                <c:pt idx="1531">
                  <c:v>2.8167049999999999E-2</c:v>
                </c:pt>
                <c:pt idx="1532">
                  <c:v>2.7561480999999999E-2</c:v>
                </c:pt>
                <c:pt idx="1533">
                  <c:v>2.7579183E-2</c:v>
                </c:pt>
                <c:pt idx="1534">
                  <c:v>2.7907985000000003E-2</c:v>
                </c:pt>
                <c:pt idx="1535">
                  <c:v>2.8947998999999999E-2</c:v>
                </c:pt>
                <c:pt idx="1536">
                  <c:v>2.8936063999999997E-2</c:v>
                </c:pt>
                <c:pt idx="1537">
                  <c:v>2.8253175000000002E-2</c:v>
                </c:pt>
                <c:pt idx="1538">
                  <c:v>2.8234083E-2</c:v>
                </c:pt>
                <c:pt idx="1539">
                  <c:v>2.8453898999999998E-2</c:v>
                </c:pt>
                <c:pt idx="1540">
                  <c:v>2.7820524999999999E-2</c:v>
                </c:pt>
                <c:pt idx="1541">
                  <c:v>2.7800394999999999E-2</c:v>
                </c:pt>
                <c:pt idx="1542">
                  <c:v>2.7099286E-2</c:v>
                </c:pt>
                <c:pt idx="1543">
                  <c:v>2.6881944999999997E-2</c:v>
                </c:pt>
                <c:pt idx="1544">
                  <c:v>2.5605539E-2</c:v>
                </c:pt>
                <c:pt idx="1545">
                  <c:v>2.5838036999999998E-2</c:v>
                </c:pt>
                <c:pt idx="1546">
                  <c:v>2.5891767E-2</c:v>
                </c:pt>
                <c:pt idx="1547">
                  <c:v>2.6242644999999998E-2</c:v>
                </c:pt>
                <c:pt idx="1548">
                  <c:v>2.6478700000000001E-2</c:v>
                </c:pt>
                <c:pt idx="1549">
                  <c:v>2.6342942000000001E-2</c:v>
                </c:pt>
                <c:pt idx="1550">
                  <c:v>2.6140863E-2</c:v>
                </c:pt>
                <c:pt idx="1551">
                  <c:v>2.6333954E-2</c:v>
                </c:pt>
                <c:pt idx="1552">
                  <c:v>2.6713041999999999E-2</c:v>
                </c:pt>
                <c:pt idx="1553">
                  <c:v>2.5779215999999997E-2</c:v>
                </c:pt>
                <c:pt idx="1554">
                  <c:v>2.5777115999999999E-2</c:v>
                </c:pt>
                <c:pt idx="1555">
                  <c:v>2.5548313E-2</c:v>
                </c:pt>
                <c:pt idx="1556">
                  <c:v>2.5957897000000001E-2</c:v>
                </c:pt>
                <c:pt idx="1557">
                  <c:v>2.576664E-2</c:v>
                </c:pt>
                <c:pt idx="1558">
                  <c:v>2.5152505999999998E-2</c:v>
                </c:pt>
                <c:pt idx="1559">
                  <c:v>2.4831978000000001E-2</c:v>
                </c:pt>
                <c:pt idx="1560">
                  <c:v>2.5204952999999999E-2</c:v>
                </c:pt>
                <c:pt idx="1561">
                  <c:v>2.4983589999999996E-2</c:v>
                </c:pt>
                <c:pt idx="1562">
                  <c:v>2.4897512E-2</c:v>
                </c:pt>
                <c:pt idx="1563">
                  <c:v>2.538294E-2</c:v>
                </c:pt>
                <c:pt idx="1564">
                  <c:v>2.5747882E-2</c:v>
                </c:pt>
                <c:pt idx="1565">
                  <c:v>2.5425925999999998E-2</c:v>
                </c:pt>
                <c:pt idx="1566">
                  <c:v>2.5880924E-2</c:v>
                </c:pt>
                <c:pt idx="1567">
                  <c:v>2.6284990000000001E-2</c:v>
                </c:pt>
                <c:pt idx="1568">
                  <c:v>2.6320639999999996E-2</c:v>
                </c:pt>
                <c:pt idx="1569">
                  <c:v>2.6849791000000001E-2</c:v>
                </c:pt>
                <c:pt idx="1570">
                  <c:v>2.6790392E-2</c:v>
                </c:pt>
                <c:pt idx="1571">
                  <c:v>2.4622065000000002E-2</c:v>
                </c:pt>
                <c:pt idx="1572">
                  <c:v>2.4823138999999998E-2</c:v>
                </c:pt>
                <c:pt idx="1573">
                  <c:v>2.5250428999999998E-2</c:v>
                </c:pt>
                <c:pt idx="1574">
                  <c:v>2.502443E-2</c:v>
                </c:pt>
                <c:pt idx="1575">
                  <c:v>2.5028115E-2</c:v>
                </c:pt>
                <c:pt idx="1576">
                  <c:v>2.5343516E-2</c:v>
                </c:pt>
                <c:pt idx="1577">
                  <c:v>2.5444398E-2</c:v>
                </c:pt>
                <c:pt idx="1578">
                  <c:v>2.5967465999999998E-2</c:v>
                </c:pt>
                <c:pt idx="1579">
                  <c:v>2.4047801000000001E-2</c:v>
                </c:pt>
                <c:pt idx="1580">
                  <c:v>2.4088995999999998E-2</c:v>
                </c:pt>
                <c:pt idx="1581">
                  <c:v>2.1737677E-2</c:v>
                </c:pt>
                <c:pt idx="1582">
                  <c:v>2.2142404000000001E-2</c:v>
                </c:pt>
                <c:pt idx="1583">
                  <c:v>2.1277806E-2</c:v>
                </c:pt>
                <c:pt idx="1584">
                  <c:v>2.1276875000000001E-2</c:v>
                </c:pt>
                <c:pt idx="1585">
                  <c:v>2.2145701E-2</c:v>
                </c:pt>
                <c:pt idx="1586">
                  <c:v>2.2081416E-2</c:v>
                </c:pt>
                <c:pt idx="1587">
                  <c:v>2.2459631000000001E-2</c:v>
                </c:pt>
                <c:pt idx="1588">
                  <c:v>2.1755235000000001E-2</c:v>
                </c:pt>
                <c:pt idx="1589">
                  <c:v>2.1020444999999999E-2</c:v>
                </c:pt>
                <c:pt idx="1590">
                  <c:v>2.1133741000000001E-2</c:v>
                </c:pt>
                <c:pt idx="1591">
                  <c:v>2.1213136E-2</c:v>
                </c:pt>
                <c:pt idx="1592">
                  <c:v>2.1355078E-2</c:v>
                </c:pt>
                <c:pt idx="1593">
                  <c:v>2.1550840999999998E-2</c:v>
                </c:pt>
                <c:pt idx="1594">
                  <c:v>2.1014428999999998E-2</c:v>
                </c:pt>
                <c:pt idx="1595">
                  <c:v>2.1180975000000001E-2</c:v>
                </c:pt>
                <c:pt idx="1596">
                  <c:v>2.1626379999999997E-2</c:v>
                </c:pt>
                <c:pt idx="1597">
                  <c:v>2.0495945999999998E-2</c:v>
                </c:pt>
                <c:pt idx="1598">
                  <c:v>2.0054173999999998E-2</c:v>
                </c:pt>
                <c:pt idx="1599">
                  <c:v>2.0192502000000001E-2</c:v>
                </c:pt>
                <c:pt idx="1600">
                  <c:v>1.9315442000000002E-2</c:v>
                </c:pt>
                <c:pt idx="1601">
                  <c:v>1.9664562E-2</c:v>
                </c:pt>
                <c:pt idx="1602">
                  <c:v>1.9227411E-2</c:v>
                </c:pt>
                <c:pt idx="1603">
                  <c:v>1.8844444999999998E-2</c:v>
                </c:pt>
                <c:pt idx="1604">
                  <c:v>1.9103994999999999E-2</c:v>
                </c:pt>
                <c:pt idx="1605">
                  <c:v>1.9434469999999999E-2</c:v>
                </c:pt>
                <c:pt idx="1606">
                  <c:v>1.9016386E-2</c:v>
                </c:pt>
                <c:pt idx="1607">
                  <c:v>1.9416578E-2</c:v>
                </c:pt>
                <c:pt idx="1608">
                  <c:v>1.8436378999999999E-2</c:v>
                </c:pt>
                <c:pt idx="1609">
                  <c:v>1.7894087999999999E-2</c:v>
                </c:pt>
                <c:pt idx="1610">
                  <c:v>1.7829264000000001E-2</c:v>
                </c:pt>
                <c:pt idx="1611">
                  <c:v>1.7821170000000001E-2</c:v>
                </c:pt>
                <c:pt idx="1612">
                  <c:v>1.7484972000000001E-2</c:v>
                </c:pt>
                <c:pt idx="1613">
                  <c:v>1.7004139999999997E-2</c:v>
                </c:pt>
                <c:pt idx="1614">
                  <c:v>1.6493502E-2</c:v>
                </c:pt>
                <c:pt idx="1615">
                  <c:v>1.6460306999999997E-2</c:v>
                </c:pt>
                <c:pt idx="1616">
                  <c:v>1.6512349999999999E-2</c:v>
                </c:pt>
                <c:pt idx="1617">
                  <c:v>1.6564393E-2</c:v>
                </c:pt>
                <c:pt idx="1618">
                  <c:v>1.6744447999999999E-2</c:v>
                </c:pt>
                <c:pt idx="1619">
                  <c:v>1.7183085000000001E-2</c:v>
                </c:pt>
                <c:pt idx="1620">
                  <c:v>1.7072489E-2</c:v>
                </c:pt>
                <c:pt idx="1621">
                  <c:v>1.6663375000000001E-2</c:v>
                </c:pt>
                <c:pt idx="1622">
                  <c:v>1.7048334999999998E-2</c:v>
                </c:pt>
                <c:pt idx="1623">
                  <c:v>1.6963632999999999E-2</c:v>
                </c:pt>
                <c:pt idx="1624">
                  <c:v>1.7008663E-2</c:v>
                </c:pt>
                <c:pt idx="1625">
                  <c:v>1.7086298999999999E-2</c:v>
                </c:pt>
                <c:pt idx="1626">
                  <c:v>1.7232363000000001E-2</c:v>
                </c:pt>
                <c:pt idx="1627">
                  <c:v>1.7156137999999998E-2</c:v>
                </c:pt>
                <c:pt idx="1628">
                  <c:v>1.7447759E-2</c:v>
                </c:pt>
                <c:pt idx="1629">
                  <c:v>1.7878718000000002E-2</c:v>
                </c:pt>
                <c:pt idx="1630">
                  <c:v>1.7758997999999998E-2</c:v>
                </c:pt>
                <c:pt idx="1631">
                  <c:v>1.7416826E-2</c:v>
                </c:pt>
                <c:pt idx="1632">
                  <c:v>1.7212453000000003E-2</c:v>
                </c:pt>
                <c:pt idx="1633">
                  <c:v>1.7034150000000001E-2</c:v>
                </c:pt>
                <c:pt idx="1634">
                  <c:v>1.7685352000000001E-2</c:v>
                </c:pt>
                <c:pt idx="1635">
                  <c:v>1.8468297000000002E-2</c:v>
                </c:pt>
                <c:pt idx="1636">
                  <c:v>1.851185E-2</c:v>
                </c:pt>
                <c:pt idx="1637">
                  <c:v>1.8762826999999999E-2</c:v>
                </c:pt>
                <c:pt idx="1638">
                  <c:v>1.8538519E-2</c:v>
                </c:pt>
                <c:pt idx="1639">
                  <c:v>1.8626308000000001E-2</c:v>
                </c:pt>
                <c:pt idx="1640">
                  <c:v>1.9319196E-2</c:v>
                </c:pt>
                <c:pt idx="1641">
                  <c:v>1.9597668000000002E-2</c:v>
                </c:pt>
                <c:pt idx="1642">
                  <c:v>1.9163415999999999E-2</c:v>
                </c:pt>
                <c:pt idx="1643">
                  <c:v>1.9432987000000002E-2</c:v>
                </c:pt>
                <c:pt idx="1644">
                  <c:v>1.9476574E-2</c:v>
                </c:pt>
                <c:pt idx="1645">
                  <c:v>1.9337864999999999E-2</c:v>
                </c:pt>
                <c:pt idx="1646">
                  <c:v>1.9511612000000001E-2</c:v>
                </c:pt>
                <c:pt idx="1647">
                  <c:v>2.0401406999999996E-2</c:v>
                </c:pt>
                <c:pt idx="1648">
                  <c:v>2.0532569000000001E-2</c:v>
                </c:pt>
                <c:pt idx="1649">
                  <c:v>2.0418593999999998E-2</c:v>
                </c:pt>
                <c:pt idx="1650">
                  <c:v>2.0366015000000001E-2</c:v>
                </c:pt>
                <c:pt idx="1651">
                  <c:v>2.0470937999999998E-2</c:v>
                </c:pt>
                <c:pt idx="1652">
                  <c:v>2.0698645999999998E-2</c:v>
                </c:pt>
                <c:pt idx="1653">
                  <c:v>1.9651878000000001E-2</c:v>
                </c:pt>
                <c:pt idx="1654">
                  <c:v>1.9340297999999999E-2</c:v>
                </c:pt>
                <c:pt idx="1655">
                  <c:v>1.8943727E-2</c:v>
                </c:pt>
                <c:pt idx="1656">
                  <c:v>1.8531783E-2</c:v>
                </c:pt>
                <c:pt idx="1657">
                  <c:v>1.8583596999999997E-2</c:v>
                </c:pt>
                <c:pt idx="1658">
                  <c:v>1.8859230999999997E-2</c:v>
                </c:pt>
                <c:pt idx="1659">
                  <c:v>1.8516621E-2</c:v>
                </c:pt>
                <c:pt idx="1660">
                  <c:v>1.8739724999999999E-2</c:v>
                </c:pt>
                <c:pt idx="1661">
                  <c:v>1.9878205999999999E-2</c:v>
                </c:pt>
                <c:pt idx="1662">
                  <c:v>1.9843591000000001E-2</c:v>
                </c:pt>
                <c:pt idx="1663">
                  <c:v>1.9774534E-2</c:v>
                </c:pt>
                <c:pt idx="1664">
                  <c:v>2.0451768000000002E-2</c:v>
                </c:pt>
                <c:pt idx="1665">
                  <c:v>1.9965179999999999E-2</c:v>
                </c:pt>
                <c:pt idx="1666">
                  <c:v>2.0069243E-2</c:v>
                </c:pt>
                <c:pt idx="1667">
                  <c:v>2.0346950999999999E-2</c:v>
                </c:pt>
                <c:pt idx="1668">
                  <c:v>2.0023849E-2</c:v>
                </c:pt>
                <c:pt idx="1669">
                  <c:v>1.9833489999999999E-2</c:v>
                </c:pt>
                <c:pt idx="1670">
                  <c:v>1.9544741000000001E-2</c:v>
                </c:pt>
                <c:pt idx="1671">
                  <c:v>1.9498996000000001E-2</c:v>
                </c:pt>
                <c:pt idx="1672">
                  <c:v>1.9693941999999999E-2</c:v>
                </c:pt>
                <c:pt idx="1673">
                  <c:v>1.9711012999999999E-2</c:v>
                </c:pt>
                <c:pt idx="1674">
                  <c:v>2.0033998000000001E-2</c:v>
                </c:pt>
                <c:pt idx="1675">
                  <c:v>1.9924964E-2</c:v>
                </c:pt>
                <c:pt idx="1676">
                  <c:v>1.9663433000000001E-2</c:v>
                </c:pt>
                <c:pt idx="1677">
                  <c:v>1.9723560999999997E-2</c:v>
                </c:pt>
                <c:pt idx="1678">
                  <c:v>2.0109109999999999E-2</c:v>
                </c:pt>
                <c:pt idx="1679">
                  <c:v>1.9632122999999998E-2</c:v>
                </c:pt>
                <c:pt idx="1680">
                  <c:v>1.9945243000000001E-2</c:v>
                </c:pt>
                <c:pt idx="1681">
                  <c:v>1.9945243000000001E-2</c:v>
                </c:pt>
                <c:pt idx="1682">
                  <c:v>1.9112316000000001E-2</c:v>
                </c:pt>
                <c:pt idx="1683">
                  <c:v>1.8294423000000001E-2</c:v>
                </c:pt>
                <c:pt idx="1684">
                  <c:v>1.8188018E-2</c:v>
                </c:pt>
                <c:pt idx="1685">
                  <c:v>1.8717893999999999E-2</c:v>
                </c:pt>
                <c:pt idx="1686">
                  <c:v>1.8522513000000001E-2</c:v>
                </c:pt>
                <c:pt idx="1687">
                  <c:v>1.8767847000000001E-2</c:v>
                </c:pt>
                <c:pt idx="1688">
                  <c:v>1.8043798999999999E-2</c:v>
                </c:pt>
                <c:pt idx="1689">
                  <c:v>1.8113668999999999E-2</c:v>
                </c:pt>
                <c:pt idx="1690">
                  <c:v>1.8474309000000001E-2</c:v>
                </c:pt>
                <c:pt idx="1691">
                  <c:v>1.9013288999999999E-2</c:v>
                </c:pt>
                <c:pt idx="1692">
                  <c:v>1.9011168000000002E-2</c:v>
                </c:pt>
                <c:pt idx="1693">
                  <c:v>1.8639043000000001E-2</c:v>
                </c:pt>
                <c:pt idx="1694">
                  <c:v>1.8832765000000001E-2</c:v>
                </c:pt>
                <c:pt idx="1695">
                  <c:v>1.8955936999999999E-2</c:v>
                </c:pt>
                <c:pt idx="1696">
                  <c:v>1.9425303000000001E-2</c:v>
                </c:pt>
                <c:pt idx="1697">
                  <c:v>1.8432898E-2</c:v>
                </c:pt>
                <c:pt idx="1698">
                  <c:v>1.8476320000000001E-2</c:v>
                </c:pt>
                <c:pt idx="1699">
                  <c:v>1.7182533999999999E-2</c:v>
                </c:pt>
                <c:pt idx="1700">
                  <c:v>1.7008681000000001E-2</c:v>
                </c:pt>
                <c:pt idx="1701">
                  <c:v>1.7676832E-2</c:v>
                </c:pt>
                <c:pt idx="1702">
                  <c:v>1.7667764999999998E-2</c:v>
                </c:pt>
                <c:pt idx="1703">
                  <c:v>1.7719676E-2</c:v>
                </c:pt>
                <c:pt idx="1704">
                  <c:v>1.7405928000000001E-2</c:v>
                </c:pt>
                <c:pt idx="1705">
                  <c:v>1.7987971000000002E-2</c:v>
                </c:pt>
                <c:pt idx="1706">
                  <c:v>1.8118473000000003E-2</c:v>
                </c:pt>
                <c:pt idx="1707">
                  <c:v>1.7734516999999998E-2</c:v>
                </c:pt>
                <c:pt idx="1708">
                  <c:v>1.7161819000000002E-2</c:v>
                </c:pt>
                <c:pt idx="1709">
                  <c:v>1.7109744999999999E-2</c:v>
                </c:pt>
                <c:pt idx="1710">
                  <c:v>1.7091859000000001E-2</c:v>
                </c:pt>
                <c:pt idx="1711">
                  <c:v>1.6609566999999999E-2</c:v>
                </c:pt>
                <c:pt idx="1712">
                  <c:v>1.6472212999999999E-2</c:v>
                </c:pt>
                <c:pt idx="1713">
                  <c:v>1.6070119000000001E-2</c:v>
                </c:pt>
                <c:pt idx="1714">
                  <c:v>1.6198283999999997E-2</c:v>
                </c:pt>
                <c:pt idx="1715">
                  <c:v>1.5738316000000002E-2</c:v>
                </c:pt>
                <c:pt idx="1716">
                  <c:v>1.5942612999999998E-2</c:v>
                </c:pt>
                <c:pt idx="1717">
                  <c:v>1.6172822999999999E-2</c:v>
                </c:pt>
                <c:pt idx="1718">
                  <c:v>1.6471877999999999E-2</c:v>
                </c:pt>
                <c:pt idx="1719">
                  <c:v>1.6053568000000001E-2</c:v>
                </c:pt>
                <c:pt idx="1720">
                  <c:v>1.6266785999999998E-2</c:v>
                </c:pt>
                <c:pt idx="1721">
                  <c:v>1.6104903E-2</c:v>
                </c:pt>
                <c:pt idx="1722">
                  <c:v>1.6676889E-2</c:v>
                </c:pt>
                <c:pt idx="1723">
                  <c:v>1.6574144999999998E-2</c:v>
                </c:pt>
                <c:pt idx="1724">
                  <c:v>1.677944E-2</c:v>
                </c:pt>
                <c:pt idx="1725">
                  <c:v>1.6770532000000001E-2</c:v>
                </c:pt>
                <c:pt idx="1726">
                  <c:v>1.6300953E-2</c:v>
                </c:pt>
                <c:pt idx="1727">
                  <c:v>1.613088E-2</c:v>
                </c:pt>
                <c:pt idx="1728">
                  <c:v>1.5876425E-2</c:v>
                </c:pt>
                <c:pt idx="1729">
                  <c:v>1.6054715000000001E-2</c:v>
                </c:pt>
                <c:pt idx="1730">
                  <c:v>1.6148099999999999E-2</c:v>
                </c:pt>
                <c:pt idx="1731">
                  <c:v>1.5927677000000001E-2</c:v>
                </c:pt>
                <c:pt idx="1732">
                  <c:v>1.59785E-2</c:v>
                </c:pt>
                <c:pt idx="1733">
                  <c:v>1.6761086999999997E-2</c:v>
                </c:pt>
                <c:pt idx="1734">
                  <c:v>1.6492442E-2</c:v>
                </c:pt>
                <c:pt idx="1735">
                  <c:v>1.7050684999999999E-2</c:v>
                </c:pt>
                <c:pt idx="1736">
                  <c:v>1.6858265000000001E-2</c:v>
                </c:pt>
                <c:pt idx="1737">
                  <c:v>1.7716968E-2</c:v>
                </c:pt>
                <c:pt idx="1738">
                  <c:v>1.7189553E-2</c:v>
                </c:pt>
                <c:pt idx="1739">
                  <c:v>1.7259310999999999E-2</c:v>
                </c:pt>
                <c:pt idx="1740">
                  <c:v>1.7092725E-2</c:v>
                </c:pt>
                <c:pt idx="1741">
                  <c:v>1.7092725E-2</c:v>
                </c:pt>
                <c:pt idx="1742">
                  <c:v>1.7943046000000001E-2</c:v>
                </c:pt>
                <c:pt idx="1743">
                  <c:v>1.8364994000000003E-2</c:v>
                </c:pt>
                <c:pt idx="1744">
                  <c:v>1.7783119E-2</c:v>
                </c:pt>
                <c:pt idx="1745">
                  <c:v>1.7624808000000002E-2</c:v>
                </c:pt>
                <c:pt idx="1746">
                  <c:v>1.8046039999999999E-2</c:v>
                </c:pt>
                <c:pt idx="1747">
                  <c:v>1.8116004000000002E-2</c:v>
                </c:pt>
                <c:pt idx="1748">
                  <c:v>1.7991489999999999E-2</c:v>
                </c:pt>
                <c:pt idx="1749">
                  <c:v>1.7675271999999999E-2</c:v>
                </c:pt>
                <c:pt idx="1750">
                  <c:v>1.7029083E-2</c:v>
                </c:pt>
                <c:pt idx="1751">
                  <c:v>1.6768314999999999E-2</c:v>
                </c:pt>
                <c:pt idx="1752">
                  <c:v>1.6612208999999999E-2</c:v>
                </c:pt>
                <c:pt idx="1753">
                  <c:v>1.70803E-2</c:v>
                </c:pt>
                <c:pt idx="1754">
                  <c:v>1.73934E-2</c:v>
                </c:pt>
                <c:pt idx="1755">
                  <c:v>1.7288600000000001E-2</c:v>
                </c:pt>
                <c:pt idx="1756">
                  <c:v>1.7192700000000002E-2</c:v>
                </c:pt>
                <c:pt idx="1757">
                  <c:v>1.6326799999999999E-2</c:v>
                </c:pt>
                <c:pt idx="1758">
                  <c:v>1.6163300000000002E-2</c:v>
                </c:pt>
                <c:pt idx="1759">
                  <c:v>1.63956E-2</c:v>
                </c:pt>
                <c:pt idx="1760">
                  <c:v>1.6283700000000002E-2</c:v>
                </c:pt>
                <c:pt idx="1761">
                  <c:v>1.60346E-2</c:v>
                </c:pt>
                <c:pt idx="1762">
                  <c:v>1.6369700000000001E-2</c:v>
                </c:pt>
                <c:pt idx="1763">
                  <c:v>1.6438500000000002E-2</c:v>
                </c:pt>
                <c:pt idx="1764">
                  <c:v>1.70511E-2</c:v>
                </c:pt>
                <c:pt idx="1765">
                  <c:v>1.7224099999999999E-2</c:v>
                </c:pt>
                <c:pt idx="1766">
                  <c:v>1.7858499999999999E-2</c:v>
                </c:pt>
                <c:pt idx="1767">
                  <c:v>1.7335799999999998E-2</c:v>
                </c:pt>
                <c:pt idx="1768">
                  <c:v>1.7865699999999998E-2</c:v>
                </c:pt>
                <c:pt idx="1769">
                  <c:v>1.7926299999999999E-2</c:v>
                </c:pt>
                <c:pt idx="1770">
                  <c:v>1.84151E-2</c:v>
                </c:pt>
                <c:pt idx="1771">
                  <c:v>1.8117299999999999E-2</c:v>
                </c:pt>
                <c:pt idx="1772">
                  <c:v>1.73513E-2</c:v>
                </c:pt>
                <c:pt idx="1773">
                  <c:v>1.74203E-2</c:v>
                </c:pt>
                <c:pt idx="1774">
                  <c:v>1.6747000000000001E-2</c:v>
                </c:pt>
                <c:pt idx="1775">
                  <c:v>1.6746899999999999E-2</c:v>
                </c:pt>
                <c:pt idx="1776">
                  <c:v>1.6198300000000002E-2</c:v>
                </c:pt>
                <c:pt idx="1777">
                  <c:v>1.6403500000000001E-2</c:v>
                </c:pt>
                <c:pt idx="1778">
                  <c:v>1.5908500000000003E-2</c:v>
                </c:pt>
                <c:pt idx="1779">
                  <c:v>1.5772500000000002E-2</c:v>
                </c:pt>
                <c:pt idx="1780">
                  <c:v>1.63693E-2</c:v>
                </c:pt>
                <c:pt idx="1781">
                  <c:v>1.6232699999999999E-2</c:v>
                </c:pt>
                <c:pt idx="1782">
                  <c:v>1.65059E-2</c:v>
                </c:pt>
                <c:pt idx="1783">
                  <c:v>1.6352100000000001E-2</c:v>
                </c:pt>
                <c:pt idx="1784">
                  <c:v>1.66426E-2</c:v>
                </c:pt>
                <c:pt idx="1785">
                  <c:v>1.6334999999999999E-2</c:v>
                </c:pt>
                <c:pt idx="1786">
                  <c:v>1.6916299999999999E-2</c:v>
                </c:pt>
                <c:pt idx="1787">
                  <c:v>1.7517899999999999E-2</c:v>
                </c:pt>
                <c:pt idx="1788">
                  <c:v>1.83661E-2</c:v>
                </c:pt>
                <c:pt idx="1789">
                  <c:v>1.8278700000000002E-2</c:v>
                </c:pt>
                <c:pt idx="1790">
                  <c:v>1.8173999999999999E-2</c:v>
                </c:pt>
                <c:pt idx="1791">
                  <c:v>1.8016799999999999E-2</c:v>
                </c:pt>
                <c:pt idx="1792">
                  <c:v>1.7619199999999998E-2</c:v>
                </c:pt>
                <c:pt idx="1793">
                  <c:v>1.7017600000000001E-2</c:v>
                </c:pt>
                <c:pt idx="1794">
                  <c:v>1.6573400000000002E-2</c:v>
                </c:pt>
                <c:pt idx="1795">
                  <c:v>1.64031E-2</c:v>
                </c:pt>
                <c:pt idx="1796">
                  <c:v>1.6932100000000002E-2</c:v>
                </c:pt>
                <c:pt idx="1797">
                  <c:v>1.6179600000000002E-2</c:v>
                </c:pt>
                <c:pt idx="1798">
                  <c:v>1.6111E-2</c:v>
                </c:pt>
                <c:pt idx="1799">
                  <c:v>1.55274E-2</c:v>
                </c:pt>
                <c:pt idx="1800">
                  <c:v>1.5459400000000002E-2</c:v>
                </c:pt>
                <c:pt idx="1801">
                  <c:v>1.5034499999999999E-2</c:v>
                </c:pt>
                <c:pt idx="1802">
                  <c:v>1.5052099999999999E-2</c:v>
                </c:pt>
                <c:pt idx="1803">
                  <c:v>1.47469E-2</c:v>
                </c:pt>
                <c:pt idx="1804">
                  <c:v>1.5343000000000001E-2</c:v>
                </c:pt>
                <c:pt idx="1805">
                  <c:v>1.4748300000000001E-2</c:v>
                </c:pt>
                <c:pt idx="1806">
                  <c:v>1.4277E-2</c:v>
                </c:pt>
                <c:pt idx="1807">
                  <c:v>1.4227200000000001E-2</c:v>
                </c:pt>
                <c:pt idx="1808">
                  <c:v>1.4498E-2</c:v>
                </c:pt>
                <c:pt idx="1809">
                  <c:v>1.41447E-2</c:v>
                </c:pt>
                <c:pt idx="1810">
                  <c:v>1.46517E-2</c:v>
                </c:pt>
                <c:pt idx="1811">
                  <c:v>1.5162100000000001E-2</c:v>
                </c:pt>
                <c:pt idx="1812">
                  <c:v>1.47391E-2</c:v>
                </c:pt>
                <c:pt idx="1813">
                  <c:v>1.48751E-2</c:v>
                </c:pt>
                <c:pt idx="1814">
                  <c:v>1.4571600000000001E-2</c:v>
                </c:pt>
                <c:pt idx="1815">
                  <c:v>1.49272E-2</c:v>
                </c:pt>
                <c:pt idx="1816">
                  <c:v>1.4861599999999999E-2</c:v>
                </c:pt>
                <c:pt idx="1817">
                  <c:v>1.5082199999999999E-2</c:v>
                </c:pt>
                <c:pt idx="1818">
                  <c:v>1.52014E-2</c:v>
                </c:pt>
                <c:pt idx="1819">
                  <c:v>1.52528E-2</c:v>
                </c:pt>
                <c:pt idx="1820">
                  <c:v>1.5507999999999999E-2</c:v>
                </c:pt>
                <c:pt idx="1821">
                  <c:v>1.6020300000000001E-2</c:v>
                </c:pt>
                <c:pt idx="1822">
                  <c:v>1.6054800000000001E-2</c:v>
                </c:pt>
                <c:pt idx="1823">
                  <c:v>1.6363200000000001E-2</c:v>
                </c:pt>
                <c:pt idx="1824">
                  <c:v>1.6603300000000001E-2</c:v>
                </c:pt>
                <c:pt idx="1825">
                  <c:v>1.5954800000000002E-2</c:v>
                </c:pt>
                <c:pt idx="1826">
                  <c:v>1.6227999999999999E-2</c:v>
                </c:pt>
                <c:pt idx="1827">
                  <c:v>1.6382000000000001E-2</c:v>
                </c:pt>
                <c:pt idx="1828">
                  <c:v>1.61093E-2</c:v>
                </c:pt>
                <c:pt idx="1829">
                  <c:v>1.6433899999999998E-2</c:v>
                </c:pt>
                <c:pt idx="1830">
                  <c:v>1.6468899999999998E-2</c:v>
                </c:pt>
                <c:pt idx="1831">
                  <c:v>1.6571700000000002E-2</c:v>
                </c:pt>
                <c:pt idx="1832">
                  <c:v>1.5788699999999999E-2</c:v>
                </c:pt>
                <c:pt idx="1833">
                  <c:v>1.57044E-2</c:v>
                </c:pt>
                <c:pt idx="1834">
                  <c:v>1.59083E-2</c:v>
                </c:pt>
                <c:pt idx="1835">
                  <c:v>1.6181299999999999E-2</c:v>
                </c:pt>
                <c:pt idx="1836">
                  <c:v>1.6624699999999999E-2</c:v>
                </c:pt>
                <c:pt idx="1837">
                  <c:v>1.6301E-2</c:v>
                </c:pt>
                <c:pt idx="1838">
                  <c:v>1.6403500000000001E-2</c:v>
                </c:pt>
                <c:pt idx="1839">
                  <c:v>1.58435E-2</c:v>
                </c:pt>
                <c:pt idx="1840">
                  <c:v>1.6438700000000001E-2</c:v>
                </c:pt>
                <c:pt idx="1841">
                  <c:v>1.5625500000000001E-2</c:v>
                </c:pt>
                <c:pt idx="1842">
                  <c:v>1.55754E-2</c:v>
                </c:pt>
                <c:pt idx="1843">
                  <c:v>1.4937300000000001E-2</c:v>
                </c:pt>
                <c:pt idx="1844">
                  <c:v>1.4486799999999999E-2</c:v>
                </c:pt>
                <c:pt idx="1845">
                  <c:v>1.59323E-2</c:v>
                </c:pt>
                <c:pt idx="1846">
                  <c:v>1.67812E-2</c:v>
                </c:pt>
                <c:pt idx="1847">
                  <c:v>1.71912E-2</c:v>
                </c:pt>
                <c:pt idx="1848">
                  <c:v>1.7516899999999998E-2</c:v>
                </c:pt>
                <c:pt idx="1849">
                  <c:v>1.7654199999999998E-2</c:v>
                </c:pt>
                <c:pt idx="1850">
                  <c:v>1.73799E-2</c:v>
                </c:pt>
                <c:pt idx="1851">
                  <c:v>1.7825899999999999E-2</c:v>
                </c:pt>
                <c:pt idx="1852">
                  <c:v>1.7277400000000002E-2</c:v>
                </c:pt>
                <c:pt idx="1853">
                  <c:v>1.72433E-2</c:v>
                </c:pt>
                <c:pt idx="1854">
                  <c:v>1.7654099999999999E-2</c:v>
                </c:pt>
                <c:pt idx="1855">
                  <c:v>1.7980199999999998E-2</c:v>
                </c:pt>
                <c:pt idx="1856">
                  <c:v>1.79629E-2</c:v>
                </c:pt>
                <c:pt idx="1857">
                  <c:v>1.7876900000000001E-2</c:v>
                </c:pt>
                <c:pt idx="1858">
                  <c:v>1.84105E-2</c:v>
                </c:pt>
                <c:pt idx="1859">
                  <c:v>1.8929600000000001E-2</c:v>
                </c:pt>
                <c:pt idx="1860">
                  <c:v>1.8001699999999999E-2</c:v>
                </c:pt>
                <c:pt idx="1861">
                  <c:v>1.8558699999999997E-2</c:v>
                </c:pt>
                <c:pt idx="1862">
                  <c:v>1.8646199999999998E-2</c:v>
                </c:pt>
                <c:pt idx="1863">
                  <c:v>1.9118599999999999E-2</c:v>
                </c:pt>
                <c:pt idx="1864">
                  <c:v>1.9435000000000001E-2</c:v>
                </c:pt>
                <c:pt idx="1865">
                  <c:v>1.9101999999999997E-2</c:v>
                </c:pt>
                <c:pt idx="1866">
                  <c:v>1.9049799999999999E-2</c:v>
                </c:pt>
                <c:pt idx="1867">
                  <c:v>1.9225000000000003E-2</c:v>
                </c:pt>
                <c:pt idx="1868">
                  <c:v>1.9347900000000001E-2</c:v>
                </c:pt>
                <c:pt idx="1869">
                  <c:v>1.9348399999999998E-2</c:v>
                </c:pt>
                <c:pt idx="1870">
                  <c:v>1.9981100000000002E-2</c:v>
                </c:pt>
                <c:pt idx="1871">
                  <c:v>1.93838E-2</c:v>
                </c:pt>
                <c:pt idx="1872">
                  <c:v>1.9278900000000002E-2</c:v>
                </c:pt>
                <c:pt idx="1873">
                  <c:v>1.9840299999999998E-2</c:v>
                </c:pt>
                <c:pt idx="1874">
                  <c:v>1.95421E-2</c:v>
                </c:pt>
                <c:pt idx="1875">
                  <c:v>1.9770200000000002E-2</c:v>
                </c:pt>
                <c:pt idx="1876">
                  <c:v>2.0122000000000001E-2</c:v>
                </c:pt>
                <c:pt idx="1877">
                  <c:v>1.9893299999999999E-2</c:v>
                </c:pt>
                <c:pt idx="1878">
                  <c:v>2.0245199999999998E-2</c:v>
                </c:pt>
                <c:pt idx="1879">
                  <c:v>2.0209800000000003E-2</c:v>
                </c:pt>
                <c:pt idx="1880">
                  <c:v>2.0280200000000002E-2</c:v>
                </c:pt>
                <c:pt idx="1881">
                  <c:v>2.03506E-2</c:v>
                </c:pt>
                <c:pt idx="1882">
                  <c:v>2.03506E-2</c:v>
                </c:pt>
                <c:pt idx="1883">
                  <c:v>2.0827399999999999E-2</c:v>
                </c:pt>
                <c:pt idx="1884">
                  <c:v>2.1644500000000001E-2</c:v>
                </c:pt>
                <c:pt idx="1885">
                  <c:v>2.23584E-2</c:v>
                </c:pt>
                <c:pt idx="1886">
                  <c:v>2.17317E-2</c:v>
                </c:pt>
                <c:pt idx="1887">
                  <c:v>2.1891799999999999E-2</c:v>
                </c:pt>
                <c:pt idx="1888">
                  <c:v>2.1517100000000001E-2</c:v>
                </c:pt>
                <c:pt idx="1889">
                  <c:v>2.1658300000000002E-2</c:v>
                </c:pt>
                <c:pt idx="1890">
                  <c:v>2.1960899999999998E-2</c:v>
                </c:pt>
                <c:pt idx="1891">
                  <c:v>2.2317900000000002E-2</c:v>
                </c:pt>
                <c:pt idx="1892">
                  <c:v>2.2568299999999999E-2</c:v>
                </c:pt>
                <c:pt idx="1893">
                  <c:v>2.2477999999999998E-2</c:v>
                </c:pt>
                <c:pt idx="1894">
                  <c:v>2.2889099999999999E-2</c:v>
                </c:pt>
                <c:pt idx="1895">
                  <c:v>2.3357000000000003E-2</c:v>
                </c:pt>
                <c:pt idx="1896">
                  <c:v>2.3374300000000001E-2</c:v>
                </c:pt>
                <c:pt idx="1897">
                  <c:v>2.2761300000000002E-2</c:v>
                </c:pt>
                <c:pt idx="1898">
                  <c:v>2.33546E-2</c:v>
                </c:pt>
                <c:pt idx="1899">
                  <c:v>2.3010000000000003E-2</c:v>
                </c:pt>
                <c:pt idx="1900">
                  <c:v>2.1758899999999998E-2</c:v>
                </c:pt>
                <c:pt idx="1901">
                  <c:v>2.0664099999999998E-2</c:v>
                </c:pt>
                <c:pt idx="1902">
                  <c:v>1.9999300000000001E-2</c:v>
                </c:pt>
                <c:pt idx="1903">
                  <c:v>2.0331000000000002E-2</c:v>
                </c:pt>
                <c:pt idx="1904">
                  <c:v>1.9982E-2</c:v>
                </c:pt>
                <c:pt idx="1905">
                  <c:v>1.9686499999999999E-2</c:v>
                </c:pt>
                <c:pt idx="1906">
                  <c:v>1.9513199999999998E-2</c:v>
                </c:pt>
                <c:pt idx="1907">
                  <c:v>1.99299E-2</c:v>
                </c:pt>
                <c:pt idx="1908">
                  <c:v>2.0121400000000001E-2</c:v>
                </c:pt>
                <c:pt idx="1909">
                  <c:v>2.0470100000000001E-2</c:v>
                </c:pt>
                <c:pt idx="1910">
                  <c:v>1.92377E-2</c:v>
                </c:pt>
                <c:pt idx="1911">
                  <c:v>1.90829E-2</c:v>
                </c:pt>
                <c:pt idx="1912">
                  <c:v>1.9307100000000001E-2</c:v>
                </c:pt>
                <c:pt idx="1913">
                  <c:v>1.9808800000000001E-2</c:v>
                </c:pt>
                <c:pt idx="1914">
                  <c:v>2.0382299999999999E-2</c:v>
                </c:pt>
                <c:pt idx="1915">
                  <c:v>2.0521699999999997E-2</c:v>
                </c:pt>
                <c:pt idx="1916">
                  <c:v>2.0260400000000001E-2</c:v>
                </c:pt>
                <c:pt idx="1917">
                  <c:v>2.02256E-2</c:v>
                </c:pt>
                <c:pt idx="1918">
                  <c:v>1.94643E-2</c:v>
                </c:pt>
                <c:pt idx="1919">
                  <c:v>1.9343900000000001E-2</c:v>
                </c:pt>
                <c:pt idx="1920">
                  <c:v>1.9499100000000002E-2</c:v>
                </c:pt>
                <c:pt idx="1921">
                  <c:v>1.99481E-2</c:v>
                </c:pt>
                <c:pt idx="1922">
                  <c:v>1.9757899999999998E-2</c:v>
                </c:pt>
                <c:pt idx="1923">
                  <c:v>2.0538299999999999E-2</c:v>
                </c:pt>
                <c:pt idx="1924">
                  <c:v>1.9804200000000001E-2</c:v>
                </c:pt>
                <c:pt idx="1925">
                  <c:v>1.94165E-2</c:v>
                </c:pt>
                <c:pt idx="1926">
                  <c:v>1.9170799999999998E-2</c:v>
                </c:pt>
                <c:pt idx="1927">
                  <c:v>1.90308E-2</c:v>
                </c:pt>
                <c:pt idx="1928">
                  <c:v>1.82644E-2</c:v>
                </c:pt>
                <c:pt idx="1929">
                  <c:v>1.81434E-2</c:v>
                </c:pt>
                <c:pt idx="1930">
                  <c:v>1.8456500000000001E-2</c:v>
                </c:pt>
                <c:pt idx="1931">
                  <c:v>1.8335199999999999E-2</c:v>
                </c:pt>
                <c:pt idx="1932">
                  <c:v>1.9242499999999999E-2</c:v>
                </c:pt>
                <c:pt idx="1933">
                  <c:v>1.9716899999999999E-2</c:v>
                </c:pt>
                <c:pt idx="1934">
                  <c:v>2.05113E-2</c:v>
                </c:pt>
                <c:pt idx="1935">
                  <c:v>2.0440299999999998E-2</c:v>
                </c:pt>
                <c:pt idx="1936">
                  <c:v>2.0510999999999998E-2</c:v>
                </c:pt>
                <c:pt idx="1937">
                  <c:v>2.0104400000000001E-2</c:v>
                </c:pt>
                <c:pt idx="1938">
                  <c:v>1.9349400000000003E-2</c:v>
                </c:pt>
                <c:pt idx="1939">
                  <c:v>1.84443E-2</c:v>
                </c:pt>
                <c:pt idx="1940">
                  <c:v>1.87919E-2</c:v>
                </c:pt>
                <c:pt idx="1941">
                  <c:v>1.8809599999999999E-2</c:v>
                </c:pt>
                <c:pt idx="1942">
                  <c:v>1.8984600000000001E-2</c:v>
                </c:pt>
                <c:pt idx="1943">
                  <c:v>1.94556E-2</c:v>
                </c:pt>
                <c:pt idx="1944">
                  <c:v>1.9963700000000001E-2</c:v>
                </c:pt>
                <c:pt idx="1945">
                  <c:v>1.9770799999999998E-2</c:v>
                </c:pt>
                <c:pt idx="1946">
                  <c:v>1.9788399999999998E-2</c:v>
                </c:pt>
                <c:pt idx="1947">
                  <c:v>2.00515E-2</c:v>
                </c:pt>
                <c:pt idx="1948">
                  <c:v>1.9404299999999999E-2</c:v>
                </c:pt>
                <c:pt idx="1949">
                  <c:v>1.9526600000000002E-2</c:v>
                </c:pt>
                <c:pt idx="1950">
                  <c:v>1.88486E-2</c:v>
                </c:pt>
                <c:pt idx="1951">
                  <c:v>1.9213999999999998E-2</c:v>
                </c:pt>
                <c:pt idx="1952">
                  <c:v>1.9911499999999999E-2</c:v>
                </c:pt>
                <c:pt idx="1953">
                  <c:v>2.00866E-2</c:v>
                </c:pt>
                <c:pt idx="1954">
                  <c:v>1.98417E-2</c:v>
                </c:pt>
                <c:pt idx="1955">
                  <c:v>1.9337E-2</c:v>
                </c:pt>
                <c:pt idx="1956">
                  <c:v>1.9181E-2</c:v>
                </c:pt>
                <c:pt idx="1957">
                  <c:v>1.8679899999999999E-2</c:v>
                </c:pt>
                <c:pt idx="1958">
                  <c:v>1.8662999999999999E-2</c:v>
                </c:pt>
                <c:pt idx="1959">
                  <c:v>1.8974000000000001E-2</c:v>
                </c:pt>
                <c:pt idx="1960">
                  <c:v>1.9320900000000002E-2</c:v>
                </c:pt>
                <c:pt idx="1961">
                  <c:v>1.95467E-2</c:v>
                </c:pt>
                <c:pt idx="1962">
                  <c:v>2.0471300000000001E-2</c:v>
                </c:pt>
                <c:pt idx="1963">
                  <c:v>2.0191300000000002E-2</c:v>
                </c:pt>
                <c:pt idx="1964">
                  <c:v>1.9894800000000001E-2</c:v>
                </c:pt>
                <c:pt idx="1965">
                  <c:v>2.0540900000000001E-2</c:v>
                </c:pt>
                <c:pt idx="1966">
                  <c:v>2.0593300000000002E-2</c:v>
                </c:pt>
                <c:pt idx="1967">
                  <c:v>2.0680800000000003E-2</c:v>
                </c:pt>
                <c:pt idx="1968">
                  <c:v>2.10142E-2</c:v>
                </c:pt>
                <c:pt idx="1969">
                  <c:v>2.1172300000000002E-2</c:v>
                </c:pt>
                <c:pt idx="1970">
                  <c:v>2.1189100000000002E-2</c:v>
                </c:pt>
                <c:pt idx="1971">
                  <c:v>2.0890200000000001E-2</c:v>
                </c:pt>
                <c:pt idx="1972">
                  <c:v>1.9982200000000002E-2</c:v>
                </c:pt>
                <c:pt idx="1973">
                  <c:v>2.0653399999999999E-2</c:v>
                </c:pt>
                <c:pt idx="1974">
                  <c:v>1.9281299999999998E-2</c:v>
                </c:pt>
                <c:pt idx="1975">
                  <c:v>1.94457E-2</c:v>
                </c:pt>
                <c:pt idx="1976">
                  <c:v>1.9480600000000001E-2</c:v>
                </c:pt>
                <c:pt idx="1977">
                  <c:v>1.9662100000000002E-2</c:v>
                </c:pt>
                <c:pt idx="1978">
                  <c:v>2.00345E-2</c:v>
                </c:pt>
                <c:pt idx="1979">
                  <c:v>2.0104E-2</c:v>
                </c:pt>
                <c:pt idx="1980">
                  <c:v>2.0199399999999999E-2</c:v>
                </c:pt>
                <c:pt idx="1981">
                  <c:v>2.0234100000000001E-2</c:v>
                </c:pt>
                <c:pt idx="1982">
                  <c:v>2.07911E-2</c:v>
                </c:pt>
                <c:pt idx="1983">
                  <c:v>2.0512199999999998E-2</c:v>
                </c:pt>
                <c:pt idx="1984">
                  <c:v>1.9781299999999998E-2</c:v>
                </c:pt>
                <c:pt idx="1985">
                  <c:v>2.0327000000000001E-2</c:v>
                </c:pt>
                <c:pt idx="1986">
                  <c:v>2.0433099999999999E-2</c:v>
                </c:pt>
                <c:pt idx="1987">
                  <c:v>2.06807E-2</c:v>
                </c:pt>
                <c:pt idx="1988">
                  <c:v>2.0601600000000001E-2</c:v>
                </c:pt>
                <c:pt idx="1989">
                  <c:v>2.0469400000000002E-2</c:v>
                </c:pt>
                <c:pt idx="1990">
                  <c:v>1.9801800000000001E-2</c:v>
                </c:pt>
                <c:pt idx="1991">
                  <c:v>2.2122600000000003E-2</c:v>
                </c:pt>
                <c:pt idx="1992">
                  <c:v>2.3402300000000001E-2</c:v>
                </c:pt>
                <c:pt idx="1993">
                  <c:v>2.2840300000000001E-2</c:v>
                </c:pt>
                <c:pt idx="1994">
                  <c:v>2.1514999999999999E-2</c:v>
                </c:pt>
                <c:pt idx="1995">
                  <c:v>2.23094E-2</c:v>
                </c:pt>
                <c:pt idx="1996">
                  <c:v>2.2228500000000002E-2</c:v>
                </c:pt>
                <c:pt idx="1997">
                  <c:v>2.19244E-2</c:v>
                </c:pt>
                <c:pt idx="1998">
                  <c:v>2.1861600000000002E-2</c:v>
                </c:pt>
                <c:pt idx="1999">
                  <c:v>2.2084400000000001E-2</c:v>
                </c:pt>
                <c:pt idx="2000">
                  <c:v>2.2084400000000001E-2</c:v>
                </c:pt>
                <c:pt idx="2001">
                  <c:v>2.1408E-2</c:v>
                </c:pt>
                <c:pt idx="2002">
                  <c:v>2.2226900000000001E-2</c:v>
                </c:pt>
                <c:pt idx="2003">
                  <c:v>2.2378700000000001E-2</c:v>
                </c:pt>
                <c:pt idx="2004">
                  <c:v>2.1878399999999999E-2</c:v>
                </c:pt>
                <c:pt idx="2005">
                  <c:v>2.2154400000000001E-2</c:v>
                </c:pt>
                <c:pt idx="2006">
                  <c:v>2.1478700000000003E-2</c:v>
                </c:pt>
                <c:pt idx="2007">
                  <c:v>2.0895800000000003E-2</c:v>
                </c:pt>
                <c:pt idx="2008">
                  <c:v>1.94726E-2</c:v>
                </c:pt>
                <c:pt idx="2009">
                  <c:v>1.84636E-2</c:v>
                </c:pt>
                <c:pt idx="2010">
                  <c:v>1.7456700000000002E-2</c:v>
                </c:pt>
                <c:pt idx="2011">
                  <c:v>1.8722799999999998E-2</c:v>
                </c:pt>
                <c:pt idx="2012">
                  <c:v>1.9240699999999999E-2</c:v>
                </c:pt>
                <c:pt idx="2013">
                  <c:v>2.0074900000000003E-2</c:v>
                </c:pt>
                <c:pt idx="2014">
                  <c:v>1.9988200000000001E-2</c:v>
                </c:pt>
                <c:pt idx="2015">
                  <c:v>1.97279E-2</c:v>
                </c:pt>
                <c:pt idx="2016">
                  <c:v>1.85214E-2</c:v>
                </c:pt>
                <c:pt idx="2017">
                  <c:v>1.7253499999999998E-2</c:v>
                </c:pt>
                <c:pt idx="2018">
                  <c:v>1.77311E-2</c:v>
                </c:pt>
                <c:pt idx="2019">
                  <c:v>1.9410300000000002E-2</c:v>
                </c:pt>
                <c:pt idx="2020">
                  <c:v>1.97653E-2</c:v>
                </c:pt>
                <c:pt idx="2021">
                  <c:v>1.9679100000000001E-2</c:v>
                </c:pt>
                <c:pt idx="2022">
                  <c:v>2.1020799999999999E-2</c:v>
                </c:pt>
                <c:pt idx="2023">
                  <c:v>2.06188E-2</c:v>
                </c:pt>
                <c:pt idx="2024">
                  <c:v>2.0149E-2</c:v>
                </c:pt>
                <c:pt idx="2025">
                  <c:v>1.9543399999999999E-2</c:v>
                </c:pt>
                <c:pt idx="2026">
                  <c:v>1.9165000000000001E-2</c:v>
                </c:pt>
                <c:pt idx="2027">
                  <c:v>2.0019800000000001E-2</c:v>
                </c:pt>
                <c:pt idx="2028">
                  <c:v>2.0064099999999998E-2</c:v>
                </c:pt>
                <c:pt idx="2029">
                  <c:v>2.0150999999999999E-2</c:v>
                </c:pt>
                <c:pt idx="2030">
                  <c:v>1.9348600000000001E-2</c:v>
                </c:pt>
                <c:pt idx="2031">
                  <c:v>2.0507499999999998E-2</c:v>
                </c:pt>
                <c:pt idx="2032">
                  <c:v>2.21108E-2</c:v>
                </c:pt>
                <c:pt idx="2033">
                  <c:v>2.1424599999999999E-2</c:v>
                </c:pt>
                <c:pt idx="2034">
                  <c:v>2.1951700000000001E-2</c:v>
                </c:pt>
                <c:pt idx="2035">
                  <c:v>2.28539E-2</c:v>
                </c:pt>
                <c:pt idx="2036">
                  <c:v>2.1793099999999999E-2</c:v>
                </c:pt>
                <c:pt idx="2037">
                  <c:v>2.2498000000000001E-2</c:v>
                </c:pt>
                <c:pt idx="2038">
                  <c:v>2.1731199999999999E-2</c:v>
                </c:pt>
                <c:pt idx="2039">
                  <c:v>2.1354600000000001E-2</c:v>
                </c:pt>
                <c:pt idx="2040">
                  <c:v>2.1179899999999998E-2</c:v>
                </c:pt>
                <c:pt idx="2041">
                  <c:v>2.0970900000000001E-2</c:v>
                </c:pt>
                <c:pt idx="2042">
                  <c:v>2.0884200000000002E-2</c:v>
                </c:pt>
                <c:pt idx="2043">
                  <c:v>2.2425199999999999E-2</c:v>
                </c:pt>
                <c:pt idx="2044">
                  <c:v>2.2425199999999999E-2</c:v>
                </c:pt>
                <c:pt idx="2045">
                  <c:v>2.2778399999999997E-2</c:v>
                </c:pt>
                <c:pt idx="2046">
                  <c:v>2.25483E-2</c:v>
                </c:pt>
                <c:pt idx="2047">
                  <c:v>2.27247E-2</c:v>
                </c:pt>
                <c:pt idx="2048">
                  <c:v>2.1914400000000001E-2</c:v>
                </c:pt>
                <c:pt idx="2049">
                  <c:v>2.1800700000000003E-2</c:v>
                </c:pt>
                <c:pt idx="2050">
                  <c:v>2.3853399999999997E-2</c:v>
                </c:pt>
                <c:pt idx="2051">
                  <c:v>2.4755099999999999E-2</c:v>
                </c:pt>
                <c:pt idx="2052">
                  <c:v>2.4835699999999999E-2</c:v>
                </c:pt>
                <c:pt idx="2053">
                  <c:v>2.5845400000000001E-2</c:v>
                </c:pt>
                <c:pt idx="2054">
                  <c:v>2.6201599999999999E-2</c:v>
                </c:pt>
                <c:pt idx="2055">
                  <c:v>2.7104200000000002E-2</c:v>
                </c:pt>
                <c:pt idx="2056">
                  <c:v>2.8032400000000002E-2</c:v>
                </c:pt>
                <c:pt idx="2057">
                  <c:v>2.8813499999999999E-2</c:v>
                </c:pt>
                <c:pt idx="2058">
                  <c:v>2.9307900000000001E-2</c:v>
                </c:pt>
                <c:pt idx="2059">
                  <c:v>2.97574E-2</c:v>
                </c:pt>
                <c:pt idx="2060">
                  <c:v>3.00244E-2</c:v>
                </c:pt>
                <c:pt idx="2061">
                  <c:v>3.0301100000000001E-2</c:v>
                </c:pt>
                <c:pt idx="2062">
                  <c:v>2.9731E-2</c:v>
                </c:pt>
                <c:pt idx="2063">
                  <c:v>2.9750499999999999E-2</c:v>
                </c:pt>
                <c:pt idx="2064">
                  <c:v>2.9056499999999999E-2</c:v>
                </c:pt>
                <c:pt idx="2065">
                  <c:v>2.9403499999999999E-2</c:v>
                </c:pt>
                <c:pt idx="2066">
                  <c:v>2.89757E-2</c:v>
                </c:pt>
                <c:pt idx="2067">
                  <c:v>2.9706199999999999E-2</c:v>
                </c:pt>
                <c:pt idx="2068">
                  <c:v>2.9241799999999998E-2</c:v>
                </c:pt>
                <c:pt idx="2069">
                  <c:v>2.9224E-2</c:v>
                </c:pt>
                <c:pt idx="2070">
                  <c:v>2.89337E-2</c:v>
                </c:pt>
                <c:pt idx="2071">
                  <c:v>2.9607999999999999E-2</c:v>
                </c:pt>
                <c:pt idx="2072">
                  <c:v>3.0387600000000001E-2</c:v>
                </c:pt>
                <c:pt idx="2073">
                  <c:v>3.1600000000000003E-2</c:v>
                </c:pt>
                <c:pt idx="2074">
                  <c:v>3.0913900000000001E-2</c:v>
                </c:pt>
                <c:pt idx="2075">
                  <c:v>3.1525500000000005E-2</c:v>
                </c:pt>
                <c:pt idx="2076">
                  <c:v>3.1432600000000005E-2</c:v>
                </c:pt>
                <c:pt idx="2077">
                  <c:v>3.0896099999999999E-2</c:v>
                </c:pt>
                <c:pt idx="2078">
                  <c:v>3.0822500000000003E-2</c:v>
                </c:pt>
                <c:pt idx="2079">
                  <c:v>2.95406E-2</c:v>
                </c:pt>
                <c:pt idx="2080">
                  <c:v>2.8653300000000003E-2</c:v>
                </c:pt>
                <c:pt idx="2081">
                  <c:v>2.9196399999999997E-2</c:v>
                </c:pt>
                <c:pt idx="2082">
                  <c:v>2.9161700000000002E-2</c:v>
                </c:pt>
                <c:pt idx="2083">
                  <c:v>2.9506899999999999E-2</c:v>
                </c:pt>
                <c:pt idx="2084">
                  <c:v>2.9762E-2</c:v>
                </c:pt>
                <c:pt idx="2085">
                  <c:v>2.9154300000000001E-2</c:v>
                </c:pt>
                <c:pt idx="2086">
                  <c:v>2.96172E-2</c:v>
                </c:pt>
                <c:pt idx="2087">
                  <c:v>2.9437099999999997E-2</c:v>
                </c:pt>
                <c:pt idx="2088">
                  <c:v>3.0622600000000003E-2</c:v>
                </c:pt>
                <c:pt idx="2089">
                  <c:v>3.06045E-2</c:v>
                </c:pt>
                <c:pt idx="2090">
                  <c:v>3.0056300000000001E-2</c:v>
                </c:pt>
                <c:pt idx="2091">
                  <c:v>2.9729199999999997E-2</c:v>
                </c:pt>
                <c:pt idx="2092">
                  <c:v>2.9386100000000002E-2</c:v>
                </c:pt>
                <c:pt idx="2093">
                  <c:v>2.9694500000000002E-2</c:v>
                </c:pt>
                <c:pt idx="2094">
                  <c:v>3.0368300000000001E-2</c:v>
                </c:pt>
                <c:pt idx="2095">
                  <c:v>3.0149699999999998E-2</c:v>
                </c:pt>
                <c:pt idx="2096">
                  <c:v>2.96142E-2</c:v>
                </c:pt>
                <c:pt idx="2097">
                  <c:v>2.9914700000000002E-2</c:v>
                </c:pt>
                <c:pt idx="2098">
                  <c:v>3.0096699999999997E-2</c:v>
                </c:pt>
                <c:pt idx="2099">
                  <c:v>3.0863399999999999E-2</c:v>
                </c:pt>
                <c:pt idx="2100">
                  <c:v>3.08819E-2</c:v>
                </c:pt>
                <c:pt idx="2101">
                  <c:v>3.1084000000000001E-2</c:v>
                </c:pt>
                <c:pt idx="2102">
                  <c:v>3.1322700000000002E-2</c:v>
                </c:pt>
                <c:pt idx="2103">
                  <c:v>3.1497400000000002E-2</c:v>
                </c:pt>
                <c:pt idx="2104">
                  <c:v>3.1029399999999999E-2</c:v>
                </c:pt>
                <c:pt idx="2105">
                  <c:v>3.1819799999999995E-2</c:v>
                </c:pt>
                <c:pt idx="2106">
                  <c:v>3.2235299999999995E-2</c:v>
                </c:pt>
                <c:pt idx="2107">
                  <c:v>3.1231399999999999E-2</c:v>
                </c:pt>
                <c:pt idx="2108">
                  <c:v>3.1258899999999999E-2</c:v>
                </c:pt>
                <c:pt idx="2109">
                  <c:v>3.1819399999999998E-2</c:v>
                </c:pt>
                <c:pt idx="2110">
                  <c:v>3.193E-2</c:v>
                </c:pt>
                <c:pt idx="2111">
                  <c:v>3.1764100000000003E-2</c:v>
                </c:pt>
                <c:pt idx="2112">
                  <c:v>3.2226299999999999E-2</c:v>
                </c:pt>
                <c:pt idx="2113">
                  <c:v>3.1676099999999999E-2</c:v>
                </c:pt>
                <c:pt idx="2114">
                  <c:v>3.1668000000000002E-2</c:v>
                </c:pt>
                <c:pt idx="2115">
                  <c:v>3.2247600000000001E-2</c:v>
                </c:pt>
                <c:pt idx="2116">
                  <c:v>3.1864699999999996E-2</c:v>
                </c:pt>
                <c:pt idx="2117">
                  <c:v>3.2583000000000001E-2</c:v>
                </c:pt>
                <c:pt idx="2118">
                  <c:v>3.2602400000000004E-2</c:v>
                </c:pt>
                <c:pt idx="2119">
                  <c:v>3.2963600000000003E-2</c:v>
                </c:pt>
                <c:pt idx="2120">
                  <c:v>3.3103300000000002E-2</c:v>
                </c:pt>
                <c:pt idx="2121">
                  <c:v>3.3198199999999997E-2</c:v>
                </c:pt>
                <c:pt idx="2122">
                  <c:v>3.3533100000000003E-2</c:v>
                </c:pt>
                <c:pt idx="2123">
                  <c:v>3.3570999999999997E-2</c:v>
                </c:pt>
                <c:pt idx="2124">
                  <c:v>3.3785599999999999E-2</c:v>
                </c:pt>
                <c:pt idx="2125">
                  <c:v>3.3925999999999998E-2</c:v>
                </c:pt>
                <c:pt idx="2126">
                  <c:v>3.3928300000000002E-2</c:v>
                </c:pt>
                <c:pt idx="2127">
                  <c:v>3.37427E-2</c:v>
                </c:pt>
                <c:pt idx="2128">
                  <c:v>3.3780499999999998E-2</c:v>
                </c:pt>
                <c:pt idx="2129">
                  <c:v>3.4359099999999997E-2</c:v>
                </c:pt>
                <c:pt idx="2130">
                  <c:v>3.4360499999999995E-2</c:v>
                </c:pt>
                <c:pt idx="2131">
                  <c:v>3.5355600000000001E-2</c:v>
                </c:pt>
                <c:pt idx="2132">
                  <c:v>3.5205199999999999E-2</c:v>
                </c:pt>
                <c:pt idx="2133">
                  <c:v>3.5904199999999997E-2</c:v>
                </c:pt>
                <c:pt idx="2134">
                  <c:v>3.59043E-2</c:v>
                </c:pt>
                <c:pt idx="2135">
                  <c:v>3.5517300000000002E-2</c:v>
                </c:pt>
                <c:pt idx="2136">
                  <c:v>3.5112999999999998E-2</c:v>
                </c:pt>
                <c:pt idx="2137">
                  <c:v>3.4197199999999997E-2</c:v>
                </c:pt>
                <c:pt idx="2138">
                  <c:v>3.4346700000000001E-2</c:v>
                </c:pt>
                <c:pt idx="2139">
                  <c:v>3.5001299999999999E-2</c:v>
                </c:pt>
                <c:pt idx="2140">
                  <c:v>3.4106900000000002E-2</c:v>
                </c:pt>
                <c:pt idx="2141">
                  <c:v>3.4759499999999999E-2</c:v>
                </c:pt>
                <c:pt idx="2142">
                  <c:v>3.4517300000000001E-2</c:v>
                </c:pt>
                <c:pt idx="2143">
                  <c:v>3.4760300000000001E-2</c:v>
                </c:pt>
                <c:pt idx="2144">
                  <c:v>3.40535E-2</c:v>
                </c:pt>
                <c:pt idx="2145">
                  <c:v>3.3685199999999998E-2</c:v>
                </c:pt>
                <c:pt idx="2146">
                  <c:v>3.2858200000000004E-2</c:v>
                </c:pt>
                <c:pt idx="2147">
                  <c:v>3.3492799999999996E-2</c:v>
                </c:pt>
                <c:pt idx="2148">
                  <c:v>3.3034000000000001E-2</c:v>
                </c:pt>
                <c:pt idx="2149">
                  <c:v>3.2888199999999999E-2</c:v>
                </c:pt>
                <c:pt idx="2150">
                  <c:v>3.25528E-2</c:v>
                </c:pt>
                <c:pt idx="2151">
                  <c:v>3.28093E-2</c:v>
                </c:pt>
                <c:pt idx="2152">
                  <c:v>3.2372499999999998E-2</c:v>
                </c:pt>
                <c:pt idx="2153">
                  <c:v>3.38023E-2</c:v>
                </c:pt>
                <c:pt idx="2154">
                  <c:v>3.3674000000000003E-2</c:v>
                </c:pt>
                <c:pt idx="2155">
                  <c:v>3.4470500000000001E-2</c:v>
                </c:pt>
                <c:pt idx="2156">
                  <c:v>3.5280800000000001E-2</c:v>
                </c:pt>
                <c:pt idx="2157">
                  <c:v>3.50105E-2</c:v>
                </c:pt>
                <c:pt idx="2158">
                  <c:v>3.5337500000000001E-2</c:v>
                </c:pt>
                <c:pt idx="2159">
                  <c:v>3.5777799999999998E-2</c:v>
                </c:pt>
                <c:pt idx="2160">
                  <c:v>3.52453E-2</c:v>
                </c:pt>
                <c:pt idx="2161">
                  <c:v>3.4363400000000002E-2</c:v>
                </c:pt>
                <c:pt idx="2162">
                  <c:v>3.4752900000000003E-2</c:v>
                </c:pt>
                <c:pt idx="2163">
                  <c:v>3.41797E-2</c:v>
                </c:pt>
                <c:pt idx="2164">
                  <c:v>3.4494400000000001E-2</c:v>
                </c:pt>
                <c:pt idx="2165">
                  <c:v>3.4458900000000001E-2</c:v>
                </c:pt>
                <c:pt idx="2166">
                  <c:v>3.4736999999999997E-2</c:v>
                </c:pt>
                <c:pt idx="2167">
                  <c:v>3.5332000000000002E-2</c:v>
                </c:pt>
                <c:pt idx="2168">
                  <c:v>3.6098999999999999E-2</c:v>
                </c:pt>
                <c:pt idx="2169">
                  <c:v>3.5650500000000002E-2</c:v>
                </c:pt>
                <c:pt idx="2170">
                  <c:v>3.63249E-2</c:v>
                </c:pt>
                <c:pt idx="2171">
                  <c:v>3.6324999999999996E-2</c:v>
                </c:pt>
                <c:pt idx="2172">
                  <c:v>3.6550699999999998E-2</c:v>
                </c:pt>
                <c:pt idx="2173">
                  <c:v>3.6419100000000003E-2</c:v>
                </c:pt>
                <c:pt idx="2174">
                  <c:v>3.6852299999999998E-2</c:v>
                </c:pt>
                <c:pt idx="2175">
                  <c:v>3.7070800000000001E-2</c:v>
                </c:pt>
                <c:pt idx="2176">
                  <c:v>3.6562899999999995E-2</c:v>
                </c:pt>
                <c:pt idx="2177">
                  <c:v>3.6741900000000001E-2</c:v>
                </c:pt>
                <c:pt idx="2178">
                  <c:v>3.57547E-2</c:v>
                </c:pt>
                <c:pt idx="2179">
                  <c:v>3.5011E-2</c:v>
                </c:pt>
                <c:pt idx="2180">
                  <c:v>3.4080699999999998E-2</c:v>
                </c:pt>
                <c:pt idx="2181">
                  <c:v>3.4255800000000003E-2</c:v>
                </c:pt>
                <c:pt idx="2182">
                  <c:v>3.3410999999999996E-2</c:v>
                </c:pt>
                <c:pt idx="2183">
                  <c:v>3.4271599999999999E-2</c:v>
                </c:pt>
                <c:pt idx="2184">
                  <c:v>3.4305000000000002E-2</c:v>
                </c:pt>
                <c:pt idx="2185">
                  <c:v>3.3695099999999999E-2</c:v>
                </c:pt>
                <c:pt idx="2186">
                  <c:v>3.3615100000000002E-2</c:v>
                </c:pt>
                <c:pt idx="2187">
                  <c:v>3.4200800000000003E-2</c:v>
                </c:pt>
                <c:pt idx="2188">
                  <c:v>3.41891E-2</c:v>
                </c:pt>
                <c:pt idx="2189">
                  <c:v>3.3801400000000002E-2</c:v>
                </c:pt>
                <c:pt idx="2190">
                  <c:v>3.37019E-2</c:v>
                </c:pt>
                <c:pt idx="2191">
                  <c:v>3.29804E-2</c:v>
                </c:pt>
                <c:pt idx="2192">
                  <c:v>3.2939999999999997E-2</c:v>
                </c:pt>
                <c:pt idx="2193">
                  <c:v>3.36131E-2</c:v>
                </c:pt>
                <c:pt idx="2194">
                  <c:v>3.3923299999999997E-2</c:v>
                </c:pt>
                <c:pt idx="2195">
                  <c:v>3.2988299999999998E-2</c:v>
                </c:pt>
                <c:pt idx="2196">
                  <c:v>3.3044699999999996E-2</c:v>
                </c:pt>
                <c:pt idx="2197">
                  <c:v>3.3849499999999998E-2</c:v>
                </c:pt>
                <c:pt idx="2198">
                  <c:v>3.4342299999999999E-2</c:v>
                </c:pt>
                <c:pt idx="2199">
                  <c:v>3.3988400000000002E-2</c:v>
                </c:pt>
                <c:pt idx="2200">
                  <c:v>3.3305899999999999E-2</c:v>
                </c:pt>
                <c:pt idx="2201">
                  <c:v>3.3828700000000003E-2</c:v>
                </c:pt>
                <c:pt idx="2202">
                  <c:v>3.3341299999999997E-2</c:v>
                </c:pt>
                <c:pt idx="2203">
                  <c:v>3.3646500000000003E-2</c:v>
                </c:pt>
                <c:pt idx="2204">
                  <c:v>3.4836300000000001E-2</c:v>
                </c:pt>
                <c:pt idx="2205">
                  <c:v>3.3429600000000004E-2</c:v>
                </c:pt>
                <c:pt idx="2206">
                  <c:v>3.3874399999999999E-2</c:v>
                </c:pt>
                <c:pt idx="2207">
                  <c:v>3.3678199999999998E-2</c:v>
                </c:pt>
                <c:pt idx="2208">
                  <c:v>3.3148799999999999E-2</c:v>
                </c:pt>
                <c:pt idx="2209">
                  <c:v>3.3070000000000002E-2</c:v>
                </c:pt>
                <c:pt idx="2210">
                  <c:v>3.2760499999999998E-2</c:v>
                </c:pt>
                <c:pt idx="2211">
                  <c:v>3.4093100000000001E-2</c:v>
                </c:pt>
                <c:pt idx="2212">
                  <c:v>3.5280800000000001E-2</c:v>
                </c:pt>
                <c:pt idx="2213">
                  <c:v>3.4270500000000002E-2</c:v>
                </c:pt>
                <c:pt idx="2214">
                  <c:v>3.3309199999999997E-2</c:v>
                </c:pt>
                <c:pt idx="2215">
                  <c:v>3.3626299999999998E-2</c:v>
                </c:pt>
                <c:pt idx="2216">
                  <c:v>3.2633200000000001E-2</c:v>
                </c:pt>
                <c:pt idx="2217">
                  <c:v>3.1999E-2</c:v>
                </c:pt>
                <c:pt idx="2218">
                  <c:v>3.2045200000000003E-2</c:v>
                </c:pt>
                <c:pt idx="2219">
                  <c:v>3.0421E-2</c:v>
                </c:pt>
                <c:pt idx="2220">
                  <c:v>2.9627599999999997E-2</c:v>
                </c:pt>
                <c:pt idx="2221">
                  <c:v>2.9099099999999999E-2</c:v>
                </c:pt>
                <c:pt idx="2222">
                  <c:v>2.9893900000000001E-2</c:v>
                </c:pt>
                <c:pt idx="2223">
                  <c:v>2.9124199999999999E-2</c:v>
                </c:pt>
                <c:pt idx="2224">
                  <c:v>2.7621600000000003E-2</c:v>
                </c:pt>
                <c:pt idx="2225">
                  <c:v>2.8296100000000001E-2</c:v>
                </c:pt>
                <c:pt idx="2226">
                  <c:v>2.8643900000000003E-2</c:v>
                </c:pt>
                <c:pt idx="2227">
                  <c:v>2.8349199999999998E-2</c:v>
                </c:pt>
                <c:pt idx="2228">
                  <c:v>2.7438299999999999E-2</c:v>
                </c:pt>
                <c:pt idx="2229">
                  <c:v>2.8366099999999998E-2</c:v>
                </c:pt>
                <c:pt idx="2230">
                  <c:v>2.9007399999999999E-2</c:v>
                </c:pt>
                <c:pt idx="2231">
                  <c:v>2.91159E-2</c:v>
                </c:pt>
                <c:pt idx="2232">
                  <c:v>2.8528299999999999E-2</c:v>
                </c:pt>
                <c:pt idx="2233">
                  <c:v>2.89676E-2</c:v>
                </c:pt>
                <c:pt idx="2234">
                  <c:v>2.8609599999999999E-2</c:v>
                </c:pt>
                <c:pt idx="2235">
                  <c:v>2.7075300000000004E-2</c:v>
                </c:pt>
                <c:pt idx="2236">
                  <c:v>2.7174399999999998E-2</c:v>
                </c:pt>
                <c:pt idx="2237">
                  <c:v>2.5447899999999999E-2</c:v>
                </c:pt>
                <c:pt idx="2238">
                  <c:v>2.5411899999999998E-2</c:v>
                </c:pt>
                <c:pt idx="2239">
                  <c:v>2.5249500000000001E-2</c:v>
                </c:pt>
                <c:pt idx="2240">
                  <c:v>2.5124E-2</c:v>
                </c:pt>
                <c:pt idx="2241">
                  <c:v>2.55576E-2</c:v>
                </c:pt>
                <c:pt idx="2242">
                  <c:v>2.6047400000000002E-2</c:v>
                </c:pt>
                <c:pt idx="2243">
                  <c:v>2.5775199999999998E-2</c:v>
                </c:pt>
                <c:pt idx="2244">
                  <c:v>2.6183900000000003E-2</c:v>
                </c:pt>
                <c:pt idx="2245">
                  <c:v>2.7106100000000001E-2</c:v>
                </c:pt>
                <c:pt idx="2246">
                  <c:v>2.6767200000000001E-2</c:v>
                </c:pt>
                <c:pt idx="2247">
                  <c:v>2.6056900000000001E-2</c:v>
                </c:pt>
                <c:pt idx="2248">
                  <c:v>2.5001000000000002E-2</c:v>
                </c:pt>
                <c:pt idx="2249">
                  <c:v>2.5866699999999999E-2</c:v>
                </c:pt>
                <c:pt idx="2250">
                  <c:v>2.4948499999999998E-2</c:v>
                </c:pt>
                <c:pt idx="2251">
                  <c:v>2.4895E-2</c:v>
                </c:pt>
                <c:pt idx="2252">
                  <c:v>2.5488200000000003E-2</c:v>
                </c:pt>
                <c:pt idx="2253">
                  <c:v>2.52725E-2</c:v>
                </c:pt>
                <c:pt idx="2254">
                  <c:v>2.5146999999999999E-2</c:v>
                </c:pt>
                <c:pt idx="2255">
                  <c:v>2.4264000000000001E-2</c:v>
                </c:pt>
                <c:pt idx="2256">
                  <c:v>2.4495800000000002E-2</c:v>
                </c:pt>
                <c:pt idx="2257">
                  <c:v>2.3741999999999999E-2</c:v>
                </c:pt>
                <c:pt idx="2258">
                  <c:v>2.3742700000000002E-2</c:v>
                </c:pt>
                <c:pt idx="2259">
                  <c:v>2.39838E-2</c:v>
                </c:pt>
                <c:pt idx="2260">
                  <c:v>2.4188100000000001E-2</c:v>
                </c:pt>
                <c:pt idx="2261">
                  <c:v>2.4757500000000002E-2</c:v>
                </c:pt>
                <c:pt idx="2262">
                  <c:v>2.4900600000000002E-2</c:v>
                </c:pt>
                <c:pt idx="2263">
                  <c:v>2.5608200000000001E-2</c:v>
                </c:pt>
                <c:pt idx="2264">
                  <c:v>2.49109E-2</c:v>
                </c:pt>
                <c:pt idx="2265">
                  <c:v>2.4564200000000001E-2</c:v>
                </c:pt>
                <c:pt idx="2266">
                  <c:v>2.51614E-2</c:v>
                </c:pt>
                <c:pt idx="2267">
                  <c:v>2.5618200000000001E-2</c:v>
                </c:pt>
                <c:pt idx="2268">
                  <c:v>2.5887899999999998E-2</c:v>
                </c:pt>
                <c:pt idx="2269">
                  <c:v>2.4886599999999998E-2</c:v>
                </c:pt>
                <c:pt idx="2270">
                  <c:v>2.5457999999999998E-2</c:v>
                </c:pt>
                <c:pt idx="2271">
                  <c:v>2.6790699999999997E-2</c:v>
                </c:pt>
                <c:pt idx="2272">
                  <c:v>2.72628E-2</c:v>
                </c:pt>
                <c:pt idx="2273">
                  <c:v>2.7153500000000001E-2</c:v>
                </c:pt>
                <c:pt idx="2274">
                  <c:v>2.7080299999999998E-2</c:v>
                </c:pt>
                <c:pt idx="2275">
                  <c:v>2.7170899999999998E-2</c:v>
                </c:pt>
                <c:pt idx="2276">
                  <c:v>2.70437E-2</c:v>
                </c:pt>
                <c:pt idx="2277">
                  <c:v>2.8009300000000001E-2</c:v>
                </c:pt>
                <c:pt idx="2278">
                  <c:v>2.7862600000000001E-2</c:v>
                </c:pt>
                <c:pt idx="2279">
                  <c:v>2.6934300000000001E-2</c:v>
                </c:pt>
                <c:pt idx="2280">
                  <c:v>2.6293799999999999E-2</c:v>
                </c:pt>
                <c:pt idx="2281">
                  <c:v>2.6428699999999999E-2</c:v>
                </c:pt>
                <c:pt idx="2282">
                  <c:v>2.7459799999999999E-2</c:v>
                </c:pt>
                <c:pt idx="2283">
                  <c:v>2.6177300000000001E-2</c:v>
                </c:pt>
                <c:pt idx="2284">
                  <c:v>2.5373700000000003E-2</c:v>
                </c:pt>
                <c:pt idx="2285">
                  <c:v>2.4824199999999998E-2</c:v>
                </c:pt>
                <c:pt idx="2286">
                  <c:v>2.60343E-2</c:v>
                </c:pt>
                <c:pt idx="2287">
                  <c:v>2.5445600000000002E-2</c:v>
                </c:pt>
                <c:pt idx="2288">
                  <c:v>2.54641E-2</c:v>
                </c:pt>
                <c:pt idx="2289">
                  <c:v>2.4394700000000002E-2</c:v>
                </c:pt>
                <c:pt idx="2290">
                  <c:v>2.5233800000000001E-2</c:v>
                </c:pt>
                <c:pt idx="2291">
                  <c:v>2.6195900000000001E-2</c:v>
                </c:pt>
                <c:pt idx="2292">
                  <c:v>2.5731799999999999E-2</c:v>
                </c:pt>
                <c:pt idx="2293">
                  <c:v>2.6590199999999998E-2</c:v>
                </c:pt>
                <c:pt idx="2294">
                  <c:v>2.6017600000000002E-2</c:v>
                </c:pt>
                <c:pt idx="2295">
                  <c:v>2.6053400000000001E-2</c:v>
                </c:pt>
                <c:pt idx="2296">
                  <c:v>2.61874E-2</c:v>
                </c:pt>
                <c:pt idx="2297">
                  <c:v>2.7183600000000002E-2</c:v>
                </c:pt>
                <c:pt idx="2298">
                  <c:v>2.7057399999999999E-2</c:v>
                </c:pt>
                <c:pt idx="2299">
                  <c:v>2.7202299999999999E-2</c:v>
                </c:pt>
                <c:pt idx="2300">
                  <c:v>2.8162400000000001E-2</c:v>
                </c:pt>
                <c:pt idx="2301">
                  <c:v>2.8315700000000003E-2</c:v>
                </c:pt>
                <c:pt idx="2302">
                  <c:v>2.85048E-2</c:v>
                </c:pt>
                <c:pt idx="2303">
                  <c:v>2.93344E-2</c:v>
                </c:pt>
                <c:pt idx="2304">
                  <c:v>2.9128899999999999E-2</c:v>
                </c:pt>
                <c:pt idx="2305">
                  <c:v>2.9319099999999997E-2</c:v>
                </c:pt>
                <c:pt idx="2306">
                  <c:v>2.94104E-2</c:v>
                </c:pt>
                <c:pt idx="2307">
                  <c:v>2.93128E-2</c:v>
                </c:pt>
                <c:pt idx="2308">
                  <c:v>3.0192199999999999E-2</c:v>
                </c:pt>
                <c:pt idx="2309">
                  <c:v>3.0401899999999999E-2</c:v>
                </c:pt>
                <c:pt idx="2310">
                  <c:v>3.03848E-2</c:v>
                </c:pt>
                <c:pt idx="2311">
                  <c:v>2.9978400000000002E-2</c:v>
                </c:pt>
                <c:pt idx="2312">
                  <c:v>2.9772E-2</c:v>
                </c:pt>
                <c:pt idx="2313">
                  <c:v>2.90932E-2</c:v>
                </c:pt>
                <c:pt idx="2314">
                  <c:v>2.9659900000000003E-2</c:v>
                </c:pt>
                <c:pt idx="2315">
                  <c:v>2.9302000000000002E-2</c:v>
                </c:pt>
                <c:pt idx="2316">
                  <c:v>2.9527600000000001E-2</c:v>
                </c:pt>
                <c:pt idx="2317">
                  <c:v>2.9924800000000001E-2</c:v>
                </c:pt>
                <c:pt idx="2318">
                  <c:v>3.03527E-2</c:v>
                </c:pt>
                <c:pt idx="2319">
                  <c:v>3.0897899999999999E-2</c:v>
                </c:pt>
                <c:pt idx="2320">
                  <c:v>3.0826199999999998E-2</c:v>
                </c:pt>
                <c:pt idx="2321">
                  <c:v>3.0410300000000001E-2</c:v>
                </c:pt>
                <c:pt idx="2322">
                  <c:v>3.0447500000000002E-2</c:v>
                </c:pt>
                <c:pt idx="2323">
                  <c:v>3.02341E-2</c:v>
                </c:pt>
                <c:pt idx="2324">
                  <c:v>2.93642E-2</c:v>
                </c:pt>
                <c:pt idx="2325">
                  <c:v>2.9750700000000001E-2</c:v>
                </c:pt>
                <c:pt idx="2326">
                  <c:v>2.9313199999999998E-2</c:v>
                </c:pt>
                <c:pt idx="2327">
                  <c:v>2.9416899999999999E-2</c:v>
                </c:pt>
                <c:pt idx="2328">
                  <c:v>2.96686E-2</c:v>
                </c:pt>
                <c:pt idx="2329">
                  <c:v>2.9840100000000001E-2</c:v>
                </c:pt>
                <c:pt idx="2330">
                  <c:v>3.0678399999999998E-2</c:v>
                </c:pt>
                <c:pt idx="2331">
                  <c:v>3.1568699999999998E-2</c:v>
                </c:pt>
                <c:pt idx="2332">
                  <c:v>3.08814E-2</c:v>
                </c:pt>
                <c:pt idx="2333">
                  <c:v>3.1736E-2</c:v>
                </c:pt>
                <c:pt idx="2334">
                  <c:v>3.2211999999999998E-2</c:v>
                </c:pt>
                <c:pt idx="2335">
                  <c:v>3.29295E-2</c:v>
                </c:pt>
                <c:pt idx="2336">
                  <c:v>3.2030500000000003E-2</c:v>
                </c:pt>
                <c:pt idx="2337">
                  <c:v>3.24903E-2</c:v>
                </c:pt>
                <c:pt idx="2338">
                  <c:v>3.2601100000000001E-2</c:v>
                </c:pt>
                <c:pt idx="2339">
                  <c:v>3.2675099999999999E-2</c:v>
                </c:pt>
                <c:pt idx="2340">
                  <c:v>3.3006899999999999E-2</c:v>
                </c:pt>
                <c:pt idx="2341">
                  <c:v>3.2658E-2</c:v>
                </c:pt>
                <c:pt idx="2342">
                  <c:v>3.2339199999999999E-2</c:v>
                </c:pt>
                <c:pt idx="2343">
                  <c:v>3.2257600000000004E-2</c:v>
                </c:pt>
                <c:pt idx="2344">
                  <c:v>3.1766299999999997E-2</c:v>
                </c:pt>
                <c:pt idx="2345">
                  <c:v>3.2240700000000004E-2</c:v>
                </c:pt>
                <c:pt idx="2346">
                  <c:v>3.2506500000000001E-2</c:v>
                </c:pt>
                <c:pt idx="2347">
                  <c:v>3.3917200000000002E-2</c:v>
                </c:pt>
                <c:pt idx="2348">
                  <c:v>3.2609699999999998E-2</c:v>
                </c:pt>
                <c:pt idx="2349">
                  <c:v>3.22905E-2</c:v>
                </c:pt>
                <c:pt idx="2350">
                  <c:v>3.31428E-2</c:v>
                </c:pt>
                <c:pt idx="2351">
                  <c:v>3.2759700000000003E-2</c:v>
                </c:pt>
                <c:pt idx="2352">
                  <c:v>3.2231000000000003E-2</c:v>
                </c:pt>
                <c:pt idx="2353">
                  <c:v>3.1118299999999998E-2</c:v>
                </c:pt>
                <c:pt idx="2354">
                  <c:v>3.1941600000000001E-2</c:v>
                </c:pt>
                <c:pt idx="2355">
                  <c:v>3.1327399999999998E-2</c:v>
                </c:pt>
                <c:pt idx="2356">
                  <c:v>3.27456E-2</c:v>
                </c:pt>
                <c:pt idx="2357">
                  <c:v>3.3885200000000004E-2</c:v>
                </c:pt>
                <c:pt idx="2358">
                  <c:v>3.4720000000000001E-2</c:v>
                </c:pt>
                <c:pt idx="2359">
                  <c:v>3.4385599999999995E-2</c:v>
                </c:pt>
                <c:pt idx="2360">
                  <c:v>3.4832000000000002E-2</c:v>
                </c:pt>
                <c:pt idx="2361">
                  <c:v>3.5598700000000004E-2</c:v>
                </c:pt>
                <c:pt idx="2362">
                  <c:v>3.5643600000000004E-2</c:v>
                </c:pt>
                <c:pt idx="2363">
                  <c:v>3.50175E-2</c:v>
                </c:pt>
                <c:pt idx="2364">
                  <c:v>3.5843899999999998E-2</c:v>
                </c:pt>
                <c:pt idx="2365">
                  <c:v>3.4649899999999997E-2</c:v>
                </c:pt>
                <c:pt idx="2366">
                  <c:v>3.5397600000000001E-2</c:v>
                </c:pt>
                <c:pt idx="2367">
                  <c:v>3.5483199999999999E-2</c:v>
                </c:pt>
                <c:pt idx="2368">
                  <c:v>3.62069E-2</c:v>
                </c:pt>
                <c:pt idx="2369">
                  <c:v>3.6992999999999998E-2</c:v>
                </c:pt>
                <c:pt idx="2370">
                  <c:v>3.7378300000000003E-2</c:v>
                </c:pt>
                <c:pt idx="2371">
                  <c:v>3.7648100000000004E-2</c:v>
                </c:pt>
                <c:pt idx="2372">
                  <c:v>3.7493199999999997E-2</c:v>
                </c:pt>
                <c:pt idx="2373">
                  <c:v>3.7589499999999998E-2</c:v>
                </c:pt>
                <c:pt idx="2374">
                  <c:v>3.7956999999999998E-2</c:v>
                </c:pt>
                <c:pt idx="2375">
                  <c:v>3.8111800000000001E-2</c:v>
                </c:pt>
                <c:pt idx="2376">
                  <c:v>3.7453E-2</c:v>
                </c:pt>
                <c:pt idx="2377">
                  <c:v>3.7780899999999999E-2</c:v>
                </c:pt>
                <c:pt idx="2378">
                  <c:v>3.8080699999999995E-2</c:v>
                </c:pt>
                <c:pt idx="2379">
                  <c:v>3.7799600000000003E-2</c:v>
                </c:pt>
                <c:pt idx="2380">
                  <c:v>3.8099300000000003E-2</c:v>
                </c:pt>
                <c:pt idx="2381">
                  <c:v>3.8778199999999999E-2</c:v>
                </c:pt>
                <c:pt idx="2382">
                  <c:v>3.81074E-2</c:v>
                </c:pt>
                <c:pt idx="2383">
                  <c:v>3.8107000000000002E-2</c:v>
                </c:pt>
                <c:pt idx="2384">
                  <c:v>3.8747299999999998E-2</c:v>
                </c:pt>
                <c:pt idx="2385">
                  <c:v>3.9078300000000003E-2</c:v>
                </c:pt>
                <c:pt idx="2386">
                  <c:v>3.8570199999999999E-2</c:v>
                </c:pt>
                <c:pt idx="2387">
                  <c:v>3.9584500000000002E-2</c:v>
                </c:pt>
                <c:pt idx="2388">
                  <c:v>3.9456400000000003E-2</c:v>
                </c:pt>
                <c:pt idx="2389">
                  <c:v>3.9524200000000002E-2</c:v>
                </c:pt>
                <c:pt idx="2390">
                  <c:v>3.9250300000000002E-2</c:v>
                </c:pt>
                <c:pt idx="2391">
                  <c:v>3.8529399999999998E-2</c:v>
                </c:pt>
                <c:pt idx="2392">
                  <c:v>3.8275900000000002E-2</c:v>
                </c:pt>
                <c:pt idx="2393">
                  <c:v>3.8954200000000001E-2</c:v>
                </c:pt>
                <c:pt idx="2394">
                  <c:v>3.8604100000000002E-2</c:v>
                </c:pt>
                <c:pt idx="2395">
                  <c:v>3.88948E-2</c:v>
                </c:pt>
                <c:pt idx="2396">
                  <c:v>3.8456999999999998E-2</c:v>
                </c:pt>
                <c:pt idx="2397">
                  <c:v>3.7676300000000003E-2</c:v>
                </c:pt>
                <c:pt idx="2398">
                  <c:v>3.6644999999999997E-2</c:v>
                </c:pt>
                <c:pt idx="2399">
                  <c:v>3.6873200000000002E-2</c:v>
                </c:pt>
                <c:pt idx="2400">
                  <c:v>3.7025500000000003E-2</c:v>
                </c:pt>
                <c:pt idx="2401">
                  <c:v>3.6493199999999996E-2</c:v>
                </c:pt>
                <c:pt idx="2402">
                  <c:v>3.6502699999999999E-2</c:v>
                </c:pt>
                <c:pt idx="2403">
                  <c:v>3.6977400000000001E-2</c:v>
                </c:pt>
                <c:pt idx="2404">
                  <c:v>3.7043899999999998E-2</c:v>
                </c:pt>
                <c:pt idx="2405">
                  <c:v>3.7654600000000003E-2</c:v>
                </c:pt>
                <c:pt idx="2406">
                  <c:v>3.7271899999999997E-2</c:v>
                </c:pt>
                <c:pt idx="2407">
                  <c:v>3.72527E-2</c:v>
                </c:pt>
                <c:pt idx="2408">
                  <c:v>3.6853299999999999E-2</c:v>
                </c:pt>
                <c:pt idx="2409">
                  <c:v>3.7195300000000001E-2</c:v>
                </c:pt>
                <c:pt idx="2410">
                  <c:v>3.66637E-2</c:v>
                </c:pt>
                <c:pt idx="2411">
                  <c:v>3.6380300000000004E-2</c:v>
                </c:pt>
                <c:pt idx="2412">
                  <c:v>3.63237E-2</c:v>
                </c:pt>
                <c:pt idx="2413">
                  <c:v>3.6493600000000001E-2</c:v>
                </c:pt>
                <c:pt idx="2414">
                  <c:v>3.6107399999999998E-2</c:v>
                </c:pt>
                <c:pt idx="2415">
                  <c:v>3.62204E-2</c:v>
                </c:pt>
                <c:pt idx="2416">
                  <c:v>3.6474899999999998E-2</c:v>
                </c:pt>
                <c:pt idx="2417">
                  <c:v>3.6985199999999996E-2</c:v>
                </c:pt>
                <c:pt idx="2418">
                  <c:v>3.7764600000000002E-2</c:v>
                </c:pt>
                <c:pt idx="2419">
                  <c:v>3.7859799999999999E-2</c:v>
                </c:pt>
                <c:pt idx="2420">
                  <c:v>3.80507E-2</c:v>
                </c:pt>
                <c:pt idx="2421">
                  <c:v>3.7212099999999998E-2</c:v>
                </c:pt>
                <c:pt idx="2422">
                  <c:v>3.6984700000000002E-2</c:v>
                </c:pt>
                <c:pt idx="2423">
                  <c:v>3.7192900000000001E-2</c:v>
                </c:pt>
                <c:pt idx="2424">
                  <c:v>3.6946800000000002E-2</c:v>
                </c:pt>
                <c:pt idx="2425">
                  <c:v>3.6984599999999999E-2</c:v>
                </c:pt>
                <c:pt idx="2426">
                  <c:v>3.6274300000000002E-2</c:v>
                </c:pt>
                <c:pt idx="2427">
                  <c:v>3.6060700000000001E-2</c:v>
                </c:pt>
                <c:pt idx="2428">
                  <c:v>3.58669E-2</c:v>
                </c:pt>
                <c:pt idx="2429">
                  <c:v>3.6243400000000002E-2</c:v>
                </c:pt>
                <c:pt idx="2430">
                  <c:v>3.6619800000000001E-2</c:v>
                </c:pt>
                <c:pt idx="2431">
                  <c:v>3.6794E-2</c:v>
                </c:pt>
                <c:pt idx="2432">
                  <c:v>3.6463200000000001E-2</c:v>
                </c:pt>
                <c:pt idx="2433">
                  <c:v>3.6278600000000001E-2</c:v>
                </c:pt>
                <c:pt idx="2434">
                  <c:v>3.6733600000000005E-2</c:v>
                </c:pt>
                <c:pt idx="2435">
                  <c:v>3.6750900000000003E-2</c:v>
                </c:pt>
                <c:pt idx="2436">
                  <c:v>3.6207999999999997E-2</c:v>
                </c:pt>
                <c:pt idx="2437">
                  <c:v>3.5860500000000003E-2</c:v>
                </c:pt>
                <c:pt idx="2438">
                  <c:v>3.6342100000000002E-2</c:v>
                </c:pt>
                <c:pt idx="2439">
                  <c:v>3.61292E-2</c:v>
                </c:pt>
                <c:pt idx="2440">
                  <c:v>3.6668599999999996E-2</c:v>
                </c:pt>
                <c:pt idx="2441">
                  <c:v>3.6571099999999995E-2</c:v>
                </c:pt>
                <c:pt idx="2442">
                  <c:v>3.6909600000000001E-2</c:v>
                </c:pt>
                <c:pt idx="2443">
                  <c:v>3.6860299999999999E-2</c:v>
                </c:pt>
                <c:pt idx="2444">
                  <c:v>3.7421000000000003E-2</c:v>
                </c:pt>
                <c:pt idx="2445">
                  <c:v>3.7537000000000001E-2</c:v>
                </c:pt>
                <c:pt idx="2446">
                  <c:v>3.7322000000000001E-2</c:v>
                </c:pt>
                <c:pt idx="2447">
                  <c:v>3.8200100000000001E-2</c:v>
                </c:pt>
                <c:pt idx="2448">
                  <c:v>3.7856500000000001E-2</c:v>
                </c:pt>
                <c:pt idx="2449">
                  <c:v>3.83726E-2</c:v>
                </c:pt>
                <c:pt idx="2450">
                  <c:v>3.7745399999999998E-2</c:v>
                </c:pt>
                <c:pt idx="2451">
                  <c:v>3.7920200000000001E-2</c:v>
                </c:pt>
                <c:pt idx="2452">
                  <c:v>3.7920200000000001E-2</c:v>
                </c:pt>
                <c:pt idx="2453">
                  <c:v>3.8369399999999998E-2</c:v>
                </c:pt>
                <c:pt idx="2454">
                  <c:v>3.8780999999999996E-2</c:v>
                </c:pt>
                <c:pt idx="2455">
                  <c:v>3.7992600000000001E-2</c:v>
                </c:pt>
                <c:pt idx="2456">
                  <c:v>3.8421999999999998E-2</c:v>
                </c:pt>
                <c:pt idx="2457">
                  <c:v>3.82447E-2</c:v>
                </c:pt>
                <c:pt idx="2458">
                  <c:v>3.7629500000000003E-2</c:v>
                </c:pt>
                <c:pt idx="2459">
                  <c:v>3.7209400000000004E-2</c:v>
                </c:pt>
                <c:pt idx="2460">
                  <c:v>3.7266599999999997E-2</c:v>
                </c:pt>
                <c:pt idx="2461">
                  <c:v>3.6034999999999998E-2</c:v>
                </c:pt>
                <c:pt idx="2462">
                  <c:v>3.5178000000000001E-2</c:v>
                </c:pt>
                <c:pt idx="2463">
                  <c:v>3.5178000000000001E-2</c:v>
                </c:pt>
                <c:pt idx="2464">
                  <c:v>3.5271900000000002E-2</c:v>
                </c:pt>
                <c:pt idx="2465">
                  <c:v>3.5841900000000003E-2</c:v>
                </c:pt>
                <c:pt idx="2466">
                  <c:v>3.6127699999999999E-2</c:v>
                </c:pt>
                <c:pt idx="2467">
                  <c:v>3.5327899999999995E-2</c:v>
                </c:pt>
                <c:pt idx="2468">
                  <c:v>3.5384499999999999E-2</c:v>
                </c:pt>
                <c:pt idx="2469">
                  <c:v>3.4628300000000001E-2</c:v>
                </c:pt>
                <c:pt idx="2470">
                  <c:v>3.3953299999999999E-2</c:v>
                </c:pt>
                <c:pt idx="2471">
                  <c:v>3.3748100000000003E-2</c:v>
                </c:pt>
                <c:pt idx="2472">
                  <c:v>3.4571499999999998E-2</c:v>
                </c:pt>
                <c:pt idx="2473">
                  <c:v>3.4797099999999997E-2</c:v>
                </c:pt>
                <c:pt idx="2474">
                  <c:v>3.3692600000000003E-2</c:v>
                </c:pt>
                <c:pt idx="2475">
                  <c:v>3.2858800000000001E-2</c:v>
                </c:pt>
                <c:pt idx="2476">
                  <c:v>3.2297800000000002E-2</c:v>
                </c:pt>
                <c:pt idx="2477">
                  <c:v>3.2344100000000001E-2</c:v>
                </c:pt>
                <c:pt idx="2478">
                  <c:v>3.2243599999999997E-2</c:v>
                </c:pt>
                <c:pt idx="2479">
                  <c:v>3.3155799999999999E-2</c:v>
                </c:pt>
                <c:pt idx="2480">
                  <c:v>3.33689E-2</c:v>
                </c:pt>
                <c:pt idx="2481">
                  <c:v>3.4121499999999999E-2</c:v>
                </c:pt>
                <c:pt idx="2482">
                  <c:v>3.34618E-2</c:v>
                </c:pt>
                <c:pt idx="2483">
                  <c:v>3.3342000000000004E-2</c:v>
                </c:pt>
                <c:pt idx="2484">
                  <c:v>3.3323699999999998E-2</c:v>
                </c:pt>
                <c:pt idx="2485">
                  <c:v>3.3842500000000005E-2</c:v>
                </c:pt>
                <c:pt idx="2486">
                  <c:v>3.39355E-2</c:v>
                </c:pt>
                <c:pt idx="2487">
                  <c:v>3.4457000000000002E-2</c:v>
                </c:pt>
                <c:pt idx="2488">
                  <c:v>3.4718800000000001E-2</c:v>
                </c:pt>
                <c:pt idx="2489">
                  <c:v>3.4403700000000002E-2</c:v>
                </c:pt>
                <c:pt idx="2490">
                  <c:v>3.4904199999999996E-2</c:v>
                </c:pt>
                <c:pt idx="2491">
                  <c:v>3.4791200000000001E-2</c:v>
                </c:pt>
                <c:pt idx="2492">
                  <c:v>3.5482900000000005E-2</c:v>
                </c:pt>
                <c:pt idx="2493">
                  <c:v>3.5009600000000002E-2</c:v>
                </c:pt>
                <c:pt idx="2494">
                  <c:v>3.3975999999999999E-2</c:v>
                </c:pt>
                <c:pt idx="2495">
                  <c:v>3.4088800000000002E-2</c:v>
                </c:pt>
                <c:pt idx="2496">
                  <c:v>3.4408000000000001E-2</c:v>
                </c:pt>
                <c:pt idx="2497">
                  <c:v>3.4728799999999997E-2</c:v>
                </c:pt>
                <c:pt idx="2498">
                  <c:v>3.456E-2</c:v>
                </c:pt>
                <c:pt idx="2499">
                  <c:v>3.5465700000000003E-2</c:v>
                </c:pt>
                <c:pt idx="2500">
                  <c:v>3.5012399999999999E-2</c:v>
                </c:pt>
                <c:pt idx="2501">
                  <c:v>3.4767899999999997E-2</c:v>
                </c:pt>
                <c:pt idx="2502">
                  <c:v>3.4506200000000001E-2</c:v>
                </c:pt>
                <c:pt idx="2503">
                  <c:v>3.3889900000000001E-2</c:v>
                </c:pt>
                <c:pt idx="2504">
                  <c:v>3.3333099999999997E-2</c:v>
                </c:pt>
                <c:pt idx="2505">
                  <c:v>3.4208099999999998E-2</c:v>
                </c:pt>
                <c:pt idx="2506">
                  <c:v>3.4470399999999998E-2</c:v>
                </c:pt>
                <c:pt idx="2507">
                  <c:v>3.4668400000000002E-2</c:v>
                </c:pt>
                <c:pt idx="2508">
                  <c:v>3.4145399999999999E-2</c:v>
                </c:pt>
                <c:pt idx="2509">
                  <c:v>3.3208600000000005E-2</c:v>
                </c:pt>
                <c:pt idx="2510">
                  <c:v>3.3061699999999999E-2</c:v>
                </c:pt>
                <c:pt idx="2511">
                  <c:v>3.1846399999999997E-2</c:v>
                </c:pt>
                <c:pt idx="2512">
                  <c:v>3.2184900000000002E-2</c:v>
                </c:pt>
                <c:pt idx="2513">
                  <c:v>3.2423600000000004E-2</c:v>
                </c:pt>
                <c:pt idx="2514">
                  <c:v>3.1913299999999999E-2</c:v>
                </c:pt>
                <c:pt idx="2515">
                  <c:v>3.1188500000000001E-2</c:v>
                </c:pt>
                <c:pt idx="2516">
                  <c:v>3.2831199999999998E-2</c:v>
                </c:pt>
                <c:pt idx="2517">
                  <c:v>3.3273499999999998E-2</c:v>
                </c:pt>
                <c:pt idx="2518">
                  <c:v>3.3320299999999997E-2</c:v>
                </c:pt>
                <c:pt idx="2519">
                  <c:v>3.3348700000000002E-2</c:v>
                </c:pt>
                <c:pt idx="2520">
                  <c:v>3.3681700000000002E-2</c:v>
                </c:pt>
                <c:pt idx="2521">
                  <c:v>3.4183699999999997E-2</c:v>
                </c:pt>
                <c:pt idx="2522">
                  <c:v>3.4798700000000002E-2</c:v>
                </c:pt>
                <c:pt idx="2523">
                  <c:v>3.50047E-2</c:v>
                </c:pt>
                <c:pt idx="2524">
                  <c:v>3.44082E-2</c:v>
                </c:pt>
                <c:pt idx="2525">
                  <c:v>3.4232200000000004E-2</c:v>
                </c:pt>
                <c:pt idx="2526">
                  <c:v>3.4670600000000003E-2</c:v>
                </c:pt>
                <c:pt idx="2527">
                  <c:v>3.3984299999999995E-2</c:v>
                </c:pt>
                <c:pt idx="2528">
                  <c:v>3.4801800000000001E-2</c:v>
                </c:pt>
                <c:pt idx="2529">
                  <c:v>3.3985500000000002E-2</c:v>
                </c:pt>
                <c:pt idx="2530">
                  <c:v>3.3451399999999999E-2</c:v>
                </c:pt>
                <c:pt idx="2531">
                  <c:v>3.4394999999999995E-2</c:v>
                </c:pt>
                <c:pt idx="2532">
                  <c:v>3.49719E-2</c:v>
                </c:pt>
                <c:pt idx="2533">
                  <c:v>3.4451599999999999E-2</c:v>
                </c:pt>
                <c:pt idx="2534">
                  <c:v>3.3510699999999997E-2</c:v>
                </c:pt>
                <c:pt idx="2535">
                  <c:v>3.33484E-2</c:v>
                </c:pt>
                <c:pt idx="2536">
                  <c:v>3.3596800000000003E-2</c:v>
                </c:pt>
                <c:pt idx="2537">
                  <c:v>3.4020800000000004E-2</c:v>
                </c:pt>
                <c:pt idx="2538">
                  <c:v>3.4492600000000005E-2</c:v>
                </c:pt>
                <c:pt idx="2539">
                  <c:v>3.5077999999999998E-2</c:v>
                </c:pt>
                <c:pt idx="2540">
                  <c:v>3.4846700000000001E-2</c:v>
                </c:pt>
                <c:pt idx="2541">
                  <c:v>3.4402499999999996E-2</c:v>
                </c:pt>
                <c:pt idx="2542">
                  <c:v>3.5070400000000002E-2</c:v>
                </c:pt>
                <c:pt idx="2543">
                  <c:v>3.5929700000000002E-2</c:v>
                </c:pt>
                <c:pt idx="2544">
                  <c:v>3.4357899999999997E-2</c:v>
                </c:pt>
                <c:pt idx="2545">
                  <c:v>3.45718E-2</c:v>
                </c:pt>
                <c:pt idx="2546">
                  <c:v>3.4258499999999997E-2</c:v>
                </c:pt>
                <c:pt idx="2547">
                  <c:v>3.4924499999999997E-2</c:v>
                </c:pt>
                <c:pt idx="2548">
                  <c:v>3.50269E-2</c:v>
                </c:pt>
                <c:pt idx="2549">
                  <c:v>3.5837599999999997E-2</c:v>
                </c:pt>
                <c:pt idx="2550">
                  <c:v>3.6833499999999998E-2</c:v>
                </c:pt>
                <c:pt idx="2551">
                  <c:v>3.65604E-2</c:v>
                </c:pt>
                <c:pt idx="2552">
                  <c:v>3.7428599999999999E-2</c:v>
                </c:pt>
                <c:pt idx="2553">
                  <c:v>3.8503799999999998E-2</c:v>
                </c:pt>
                <c:pt idx="2554">
                  <c:v>3.8381899999999997E-2</c:v>
                </c:pt>
                <c:pt idx="2555">
                  <c:v>3.7639499999999999E-2</c:v>
                </c:pt>
                <c:pt idx="2556">
                  <c:v>3.7439599999999996E-2</c:v>
                </c:pt>
                <c:pt idx="2557">
                  <c:v>3.5933399999999997E-2</c:v>
                </c:pt>
                <c:pt idx="2558">
                  <c:v>3.5708000000000004E-2</c:v>
                </c:pt>
                <c:pt idx="2559">
                  <c:v>3.58044E-2</c:v>
                </c:pt>
                <c:pt idx="2560">
                  <c:v>3.6897899999999997E-2</c:v>
                </c:pt>
                <c:pt idx="2561">
                  <c:v>3.6484099999999998E-2</c:v>
                </c:pt>
                <c:pt idx="2562">
                  <c:v>3.7013400000000002E-2</c:v>
                </c:pt>
                <c:pt idx="2563">
                  <c:v>3.7446300000000002E-2</c:v>
                </c:pt>
                <c:pt idx="2564">
                  <c:v>3.67158E-2</c:v>
                </c:pt>
                <c:pt idx="2565">
                  <c:v>3.5453999999999999E-2</c:v>
                </c:pt>
                <c:pt idx="2566">
                  <c:v>3.4979300000000005E-2</c:v>
                </c:pt>
                <c:pt idx="2567">
                  <c:v>3.6493899999999996E-2</c:v>
                </c:pt>
                <c:pt idx="2568">
                  <c:v>3.6727799999999998E-2</c:v>
                </c:pt>
                <c:pt idx="2569">
                  <c:v>3.6032799999999997E-2</c:v>
                </c:pt>
                <c:pt idx="2570">
                  <c:v>3.5553700000000001E-2</c:v>
                </c:pt>
                <c:pt idx="2571">
                  <c:v>3.5050400000000002E-2</c:v>
                </c:pt>
                <c:pt idx="2572">
                  <c:v>3.4147699999999996E-2</c:v>
                </c:pt>
                <c:pt idx="2573">
                  <c:v>3.3158599999999996E-2</c:v>
                </c:pt>
                <c:pt idx="2574">
                  <c:v>3.3281200000000004E-2</c:v>
                </c:pt>
                <c:pt idx="2575">
                  <c:v>3.3839599999999997E-2</c:v>
                </c:pt>
                <c:pt idx="2576">
                  <c:v>3.4373000000000001E-2</c:v>
                </c:pt>
                <c:pt idx="2577">
                  <c:v>3.5351800000000003E-2</c:v>
                </c:pt>
                <c:pt idx="2578">
                  <c:v>3.5254399999999998E-2</c:v>
                </c:pt>
                <c:pt idx="2579">
                  <c:v>3.5147600000000001E-2</c:v>
                </c:pt>
                <c:pt idx="2580">
                  <c:v>3.5945299999999999E-2</c:v>
                </c:pt>
                <c:pt idx="2581">
                  <c:v>3.5037499999999999E-2</c:v>
                </c:pt>
                <c:pt idx="2582">
                  <c:v>3.47873E-2</c:v>
                </c:pt>
                <c:pt idx="2583">
                  <c:v>3.5055000000000003E-2</c:v>
                </c:pt>
                <c:pt idx="2584">
                  <c:v>3.67356E-2</c:v>
                </c:pt>
                <c:pt idx="2585">
                  <c:v>3.6451999999999998E-2</c:v>
                </c:pt>
                <c:pt idx="2586">
                  <c:v>3.7221700000000003E-2</c:v>
                </c:pt>
                <c:pt idx="2587">
                  <c:v>3.8410399999999997E-2</c:v>
                </c:pt>
                <c:pt idx="2588">
                  <c:v>3.7489300000000003E-2</c:v>
                </c:pt>
                <c:pt idx="2589">
                  <c:v>3.6201500000000005E-2</c:v>
                </c:pt>
                <c:pt idx="2590">
                  <c:v>3.7535499999999999E-2</c:v>
                </c:pt>
                <c:pt idx="2591">
                  <c:v>3.7573300000000004E-2</c:v>
                </c:pt>
                <c:pt idx="2592">
                  <c:v>3.8250899999999997E-2</c:v>
                </c:pt>
                <c:pt idx="2593">
                  <c:v>3.9556899999999999E-2</c:v>
                </c:pt>
                <c:pt idx="2594">
                  <c:v>3.9126399999999999E-2</c:v>
                </c:pt>
                <c:pt idx="2595">
                  <c:v>3.8519600000000001E-2</c:v>
                </c:pt>
                <c:pt idx="2596">
                  <c:v>3.8202099999999996E-2</c:v>
                </c:pt>
                <c:pt idx="2597">
                  <c:v>3.8082400000000002E-2</c:v>
                </c:pt>
                <c:pt idx="2598">
                  <c:v>3.6293600000000002E-2</c:v>
                </c:pt>
                <c:pt idx="2599">
                  <c:v>3.5704699999999999E-2</c:v>
                </c:pt>
                <c:pt idx="2600">
                  <c:v>3.62624E-2</c:v>
                </c:pt>
                <c:pt idx="2601">
                  <c:v>3.5549200000000003E-2</c:v>
                </c:pt>
                <c:pt idx="2602">
                  <c:v>3.5894000000000002E-2</c:v>
                </c:pt>
                <c:pt idx="2603">
                  <c:v>3.6257000000000005E-2</c:v>
                </c:pt>
                <c:pt idx="2604">
                  <c:v>3.5400999999999995E-2</c:v>
                </c:pt>
                <c:pt idx="2605">
                  <c:v>3.41172E-2</c:v>
                </c:pt>
                <c:pt idx="2606">
                  <c:v>3.3664399999999997E-2</c:v>
                </c:pt>
                <c:pt idx="2607">
                  <c:v>3.1580200000000003E-2</c:v>
                </c:pt>
                <c:pt idx="2608">
                  <c:v>3.2263300000000002E-2</c:v>
                </c:pt>
                <c:pt idx="2609">
                  <c:v>3.24114E-2</c:v>
                </c:pt>
                <c:pt idx="2610">
                  <c:v>3.1176400000000003E-2</c:v>
                </c:pt>
                <c:pt idx="2611">
                  <c:v>3.1139899999999998E-2</c:v>
                </c:pt>
                <c:pt idx="2612">
                  <c:v>3.0929999999999999E-2</c:v>
                </c:pt>
                <c:pt idx="2613">
                  <c:v>3.1323299999999998E-2</c:v>
                </c:pt>
                <c:pt idx="2614">
                  <c:v>3.2096E-2</c:v>
                </c:pt>
                <c:pt idx="2615">
                  <c:v>3.2290100000000002E-2</c:v>
                </c:pt>
                <c:pt idx="2616">
                  <c:v>3.2986300000000003E-2</c:v>
                </c:pt>
                <c:pt idx="2617">
                  <c:v>3.2540100000000002E-2</c:v>
                </c:pt>
                <c:pt idx="2618">
                  <c:v>3.1812299999999995E-2</c:v>
                </c:pt>
                <c:pt idx="2619">
                  <c:v>3.1343999999999997E-2</c:v>
                </c:pt>
                <c:pt idx="2620">
                  <c:v>3.1590699999999999E-2</c:v>
                </c:pt>
                <c:pt idx="2621">
                  <c:v>3.1684999999999998E-2</c:v>
                </c:pt>
                <c:pt idx="2622">
                  <c:v>3.12254E-2</c:v>
                </c:pt>
                <c:pt idx="2623">
                  <c:v>3.0110899999999999E-2</c:v>
                </c:pt>
                <c:pt idx="2624">
                  <c:v>2.8953099999999999E-2</c:v>
                </c:pt>
                <c:pt idx="2625">
                  <c:v>2.93805E-2</c:v>
                </c:pt>
                <c:pt idx="2626">
                  <c:v>2.98842E-2</c:v>
                </c:pt>
                <c:pt idx="2627">
                  <c:v>2.9434499999999999E-2</c:v>
                </c:pt>
                <c:pt idx="2628">
                  <c:v>2.90253E-2</c:v>
                </c:pt>
                <c:pt idx="2629">
                  <c:v>2.7973499999999998E-2</c:v>
                </c:pt>
                <c:pt idx="2630">
                  <c:v>2.8746900000000002E-2</c:v>
                </c:pt>
                <c:pt idx="2631">
                  <c:v>2.8746600000000001E-2</c:v>
                </c:pt>
                <c:pt idx="2632">
                  <c:v>2.7826499999999997E-2</c:v>
                </c:pt>
                <c:pt idx="2633">
                  <c:v>2.7771499999999998E-2</c:v>
                </c:pt>
                <c:pt idx="2634">
                  <c:v>2.8229600000000001E-2</c:v>
                </c:pt>
                <c:pt idx="2635">
                  <c:v>2.8994300000000001E-2</c:v>
                </c:pt>
                <c:pt idx="2636">
                  <c:v>2.9095800000000002E-2</c:v>
                </c:pt>
                <c:pt idx="2637">
                  <c:v>2.8835700000000002E-2</c:v>
                </c:pt>
                <c:pt idx="2638">
                  <c:v>2.8964599999999997E-2</c:v>
                </c:pt>
                <c:pt idx="2639">
                  <c:v>2.8761399999999999E-2</c:v>
                </c:pt>
                <c:pt idx="2640">
                  <c:v>2.80177E-2</c:v>
                </c:pt>
                <c:pt idx="2641">
                  <c:v>2.6935799999999999E-2</c:v>
                </c:pt>
                <c:pt idx="2642">
                  <c:v>2.6539E-2</c:v>
                </c:pt>
                <c:pt idx="2643">
                  <c:v>2.7261999999999998E-2</c:v>
                </c:pt>
                <c:pt idx="2644">
                  <c:v>2.7008600000000001E-2</c:v>
                </c:pt>
                <c:pt idx="2645">
                  <c:v>2.7316600000000003E-2</c:v>
                </c:pt>
                <c:pt idx="2646">
                  <c:v>2.8007600000000001E-2</c:v>
                </c:pt>
                <c:pt idx="2647">
                  <c:v>2.72535E-2</c:v>
                </c:pt>
                <c:pt idx="2648">
                  <c:v>2.71179E-2</c:v>
                </c:pt>
                <c:pt idx="2649">
                  <c:v>2.6326000000000002E-2</c:v>
                </c:pt>
                <c:pt idx="2650">
                  <c:v>2.5879200000000002E-2</c:v>
                </c:pt>
                <c:pt idx="2651">
                  <c:v>2.4957300000000002E-2</c:v>
                </c:pt>
                <c:pt idx="2652">
                  <c:v>2.9853399999999999E-2</c:v>
                </c:pt>
                <c:pt idx="2653">
                  <c:v>2.9556800000000001E-2</c:v>
                </c:pt>
                <c:pt idx="2654">
                  <c:v>2.9792200000000001E-2</c:v>
                </c:pt>
                <c:pt idx="2655">
                  <c:v>2.9269900000000001E-2</c:v>
                </c:pt>
                <c:pt idx="2656">
                  <c:v>2.9195099999999998E-2</c:v>
                </c:pt>
                <c:pt idx="2657">
                  <c:v>3.0192700000000003E-2</c:v>
                </c:pt>
                <c:pt idx="2658">
                  <c:v>2.9452099999999998E-2</c:v>
                </c:pt>
                <c:pt idx="2659">
                  <c:v>2.8570999999999999E-2</c:v>
                </c:pt>
                <c:pt idx="2660">
                  <c:v>2.8534299999999999E-2</c:v>
                </c:pt>
                <c:pt idx="2661">
                  <c:v>2.8734600000000003E-2</c:v>
                </c:pt>
                <c:pt idx="2662">
                  <c:v>3.0244200000000002E-2</c:v>
                </c:pt>
                <c:pt idx="2663">
                  <c:v>2.9651800000000002E-2</c:v>
                </c:pt>
                <c:pt idx="2664">
                  <c:v>2.9430399999999999E-2</c:v>
                </c:pt>
                <c:pt idx="2665">
                  <c:v>2.93748E-2</c:v>
                </c:pt>
                <c:pt idx="2666">
                  <c:v>2.9796900000000001E-2</c:v>
                </c:pt>
                <c:pt idx="2667">
                  <c:v>2.81141E-2</c:v>
                </c:pt>
                <c:pt idx="2668">
                  <c:v>2.7373400000000003E-2</c:v>
                </c:pt>
                <c:pt idx="2669">
                  <c:v>2.8622700000000001E-2</c:v>
                </c:pt>
                <c:pt idx="2670">
                  <c:v>2.7535599999999997E-2</c:v>
                </c:pt>
                <c:pt idx="2671">
                  <c:v>2.8530899999999998E-2</c:v>
                </c:pt>
                <c:pt idx="2672">
                  <c:v>2.65683E-2</c:v>
                </c:pt>
                <c:pt idx="2673">
                  <c:v>2.7122700000000003E-2</c:v>
                </c:pt>
                <c:pt idx="2674">
                  <c:v>2.83851E-2</c:v>
                </c:pt>
                <c:pt idx="2675">
                  <c:v>2.7878300000000002E-2</c:v>
                </c:pt>
                <c:pt idx="2676">
                  <c:v>2.8222399999999998E-2</c:v>
                </c:pt>
                <c:pt idx="2677">
                  <c:v>2.9163600000000001E-2</c:v>
                </c:pt>
                <c:pt idx="2678">
                  <c:v>3.0274599999999999E-2</c:v>
                </c:pt>
                <c:pt idx="2679">
                  <c:v>2.9452600000000002E-2</c:v>
                </c:pt>
                <c:pt idx="2680">
                  <c:v>2.9137900000000001E-2</c:v>
                </c:pt>
                <c:pt idx="2681">
                  <c:v>2.8962400000000003E-2</c:v>
                </c:pt>
                <c:pt idx="2682">
                  <c:v>2.7730500000000002E-2</c:v>
                </c:pt>
                <c:pt idx="2683">
                  <c:v>2.7925700000000001E-2</c:v>
                </c:pt>
                <c:pt idx="2684">
                  <c:v>2.8050799999999997E-2</c:v>
                </c:pt>
                <c:pt idx="2685">
                  <c:v>2.6939999999999999E-2</c:v>
                </c:pt>
                <c:pt idx="2686">
                  <c:v>2.54939E-2</c:v>
                </c:pt>
                <c:pt idx="2687">
                  <c:v>2.63935E-2</c:v>
                </c:pt>
                <c:pt idx="2688">
                  <c:v>2.5879599999999999E-2</c:v>
                </c:pt>
                <c:pt idx="2689">
                  <c:v>2.5118299999999996E-2</c:v>
                </c:pt>
                <c:pt idx="2690">
                  <c:v>2.4713300000000001E-2</c:v>
                </c:pt>
                <c:pt idx="2691">
                  <c:v>2.4665400000000001E-2</c:v>
                </c:pt>
                <c:pt idx="2692">
                  <c:v>2.3673199999999998E-2</c:v>
                </c:pt>
                <c:pt idx="2693">
                  <c:v>2.2071999999999998E-2</c:v>
                </c:pt>
                <c:pt idx="2694">
                  <c:v>2.2307E-2</c:v>
                </c:pt>
                <c:pt idx="2695">
                  <c:v>2.3191000000000003E-2</c:v>
                </c:pt>
                <c:pt idx="2696">
                  <c:v>2.4250500000000001E-2</c:v>
                </c:pt>
                <c:pt idx="2697">
                  <c:v>2.4726400000000003E-2</c:v>
                </c:pt>
                <c:pt idx="2698">
                  <c:v>2.46509E-2</c:v>
                </c:pt>
                <c:pt idx="2699">
                  <c:v>2.4992399999999998E-2</c:v>
                </c:pt>
                <c:pt idx="2700">
                  <c:v>2.5641199999999999E-2</c:v>
                </c:pt>
                <c:pt idx="2701">
                  <c:v>2.4508100000000001E-2</c:v>
                </c:pt>
                <c:pt idx="2702">
                  <c:v>2.1733699999999998E-2</c:v>
                </c:pt>
                <c:pt idx="2703">
                  <c:v>2.10095E-2</c:v>
                </c:pt>
                <c:pt idx="2704">
                  <c:v>2.1359599999999999E-2</c:v>
                </c:pt>
                <c:pt idx="2705">
                  <c:v>2.1118800000000004E-2</c:v>
                </c:pt>
                <c:pt idx="2706">
                  <c:v>2.1743199999999997E-2</c:v>
                </c:pt>
                <c:pt idx="2707">
                  <c:v>2.1672500000000001E-2</c:v>
                </c:pt>
                <c:pt idx="2708">
                  <c:v>2.1925400000000001E-2</c:v>
                </c:pt>
                <c:pt idx="2709">
                  <c:v>2.1226999999999999E-2</c:v>
                </c:pt>
                <c:pt idx="2710">
                  <c:v>2.1393599999999999E-2</c:v>
                </c:pt>
                <c:pt idx="2711">
                  <c:v>2.0788000000000001E-2</c:v>
                </c:pt>
                <c:pt idx="2712">
                  <c:v>2.1473800000000001E-2</c:v>
                </c:pt>
                <c:pt idx="2713">
                  <c:v>2.5377800000000002E-2</c:v>
                </c:pt>
                <c:pt idx="2714">
                  <c:v>2.54991E-2</c:v>
                </c:pt>
                <c:pt idx="2715">
                  <c:v>2.5654400000000001E-2</c:v>
                </c:pt>
                <c:pt idx="2716">
                  <c:v>2.6427900000000001E-2</c:v>
                </c:pt>
                <c:pt idx="2717">
                  <c:v>2.7304499999999999E-2</c:v>
                </c:pt>
                <c:pt idx="2718">
                  <c:v>2.7117800000000001E-2</c:v>
                </c:pt>
                <c:pt idx="2719">
                  <c:v>2.7309299999999998E-2</c:v>
                </c:pt>
                <c:pt idx="2720">
                  <c:v>2.58602E-2</c:v>
                </c:pt>
                <c:pt idx="2721">
                  <c:v>2.6343999999999999E-2</c:v>
                </c:pt>
                <c:pt idx="2722">
                  <c:v>2.7166800000000001E-2</c:v>
                </c:pt>
                <c:pt idx="2723">
                  <c:v>2.7874900000000001E-2</c:v>
                </c:pt>
                <c:pt idx="2724">
                  <c:v>2.85353E-2</c:v>
                </c:pt>
                <c:pt idx="2725">
                  <c:v>2.9690500000000002E-2</c:v>
                </c:pt>
                <c:pt idx="2726">
                  <c:v>3.0825900000000003E-2</c:v>
                </c:pt>
                <c:pt idx="2727">
                  <c:v>3.1469900000000002E-2</c:v>
                </c:pt>
                <c:pt idx="2728">
                  <c:v>3.2331699999999998E-2</c:v>
                </c:pt>
                <c:pt idx="2729">
                  <c:v>3.1651400000000003E-2</c:v>
                </c:pt>
                <c:pt idx="2730">
                  <c:v>3.1441499999999997E-2</c:v>
                </c:pt>
                <c:pt idx="2731">
                  <c:v>3.4683899999999997E-2</c:v>
                </c:pt>
                <c:pt idx="2732">
                  <c:v>3.6166400000000001E-2</c:v>
                </c:pt>
                <c:pt idx="2733">
                  <c:v>3.7047200000000002E-2</c:v>
                </c:pt>
                <c:pt idx="2734">
                  <c:v>3.7254499999999996E-2</c:v>
                </c:pt>
                <c:pt idx="2735">
                  <c:v>3.7292200000000005E-2</c:v>
                </c:pt>
                <c:pt idx="2736">
                  <c:v>3.7070899999999997E-2</c:v>
                </c:pt>
                <c:pt idx="2737">
                  <c:v>3.8273000000000001E-2</c:v>
                </c:pt>
                <c:pt idx="2738">
                  <c:v>3.8273000000000001E-2</c:v>
                </c:pt>
                <c:pt idx="2739">
                  <c:v>3.7110799999999999E-2</c:v>
                </c:pt>
                <c:pt idx="2740">
                  <c:v>3.71318E-2</c:v>
                </c:pt>
                <c:pt idx="2741">
                  <c:v>3.72462E-2</c:v>
                </c:pt>
                <c:pt idx="2742">
                  <c:v>3.9179600000000002E-2</c:v>
                </c:pt>
                <c:pt idx="2743">
                  <c:v>3.9044799999999998E-2</c:v>
                </c:pt>
                <c:pt idx="2744">
                  <c:v>3.8448999999999997E-2</c:v>
                </c:pt>
                <c:pt idx="2745">
                  <c:v>3.93931E-2</c:v>
                </c:pt>
                <c:pt idx="2746">
                  <c:v>3.8087200000000002E-2</c:v>
                </c:pt>
                <c:pt idx="2747">
                  <c:v>3.7839900000000003E-2</c:v>
                </c:pt>
                <c:pt idx="2748">
                  <c:v>3.6704500000000001E-2</c:v>
                </c:pt>
                <c:pt idx="2749">
                  <c:v>3.4987400000000002E-2</c:v>
                </c:pt>
                <c:pt idx="2750">
                  <c:v>3.5715200000000003E-2</c:v>
                </c:pt>
                <c:pt idx="2751">
                  <c:v>3.6595499999999996E-2</c:v>
                </c:pt>
                <c:pt idx="2752">
                  <c:v>3.8128999999999996E-2</c:v>
                </c:pt>
                <c:pt idx="2753">
                  <c:v>3.9471899999999997E-2</c:v>
                </c:pt>
                <c:pt idx="2754">
                  <c:v>3.9125300000000002E-2</c:v>
                </c:pt>
                <c:pt idx="2755">
                  <c:v>4.0207899999999998E-2</c:v>
                </c:pt>
                <c:pt idx="2756">
                  <c:v>4.0460500000000003E-2</c:v>
                </c:pt>
                <c:pt idx="2757">
                  <c:v>4.0285500000000002E-2</c:v>
                </c:pt>
                <c:pt idx="2758">
                  <c:v>3.86477E-2</c:v>
                </c:pt>
                <c:pt idx="2759">
                  <c:v>3.86477E-2</c:v>
                </c:pt>
                <c:pt idx="2760">
                  <c:v>3.7433599999999997E-2</c:v>
                </c:pt>
                <c:pt idx="2761">
                  <c:v>3.4438099999999999E-2</c:v>
                </c:pt>
                <c:pt idx="2762">
                  <c:v>3.51572E-2</c:v>
                </c:pt>
                <c:pt idx="2763">
                  <c:v>3.5454199999999998E-2</c:v>
                </c:pt>
                <c:pt idx="2764">
                  <c:v>3.6366299999999997E-2</c:v>
                </c:pt>
                <c:pt idx="2765">
                  <c:v>3.7155599999999997E-2</c:v>
                </c:pt>
                <c:pt idx="2766">
                  <c:v>3.7438600000000002E-2</c:v>
                </c:pt>
                <c:pt idx="2767">
                  <c:v>3.6314700000000005E-2</c:v>
                </c:pt>
                <c:pt idx="2768">
                  <c:v>3.7779600000000003E-2</c:v>
                </c:pt>
                <c:pt idx="2769">
                  <c:v>3.8007100000000002E-2</c:v>
                </c:pt>
                <c:pt idx="2770">
                  <c:v>3.78007E-2</c:v>
                </c:pt>
                <c:pt idx="2771">
                  <c:v>3.79525E-2</c:v>
                </c:pt>
                <c:pt idx="2772">
                  <c:v>3.7990799999999998E-2</c:v>
                </c:pt>
                <c:pt idx="2773">
                  <c:v>3.8522099999999997E-2</c:v>
                </c:pt>
                <c:pt idx="2774">
                  <c:v>3.7689800000000002E-2</c:v>
                </c:pt>
                <c:pt idx="2775">
                  <c:v>3.47202E-2</c:v>
                </c:pt>
                <c:pt idx="2776">
                  <c:v>3.4100999999999999E-2</c:v>
                </c:pt>
                <c:pt idx="2777">
                  <c:v>3.3268900000000004E-2</c:v>
                </c:pt>
                <c:pt idx="2778">
                  <c:v>3.5513700000000002E-2</c:v>
                </c:pt>
                <c:pt idx="2779">
                  <c:v>3.6366099999999998E-2</c:v>
                </c:pt>
                <c:pt idx="2780">
                  <c:v>3.5665499999999996E-2</c:v>
                </c:pt>
                <c:pt idx="2781">
                  <c:v>3.6704399999999998E-2</c:v>
                </c:pt>
                <c:pt idx="2782">
                  <c:v>3.6630799999999998E-2</c:v>
                </c:pt>
                <c:pt idx="2783">
                  <c:v>3.7378500000000002E-2</c:v>
                </c:pt>
                <c:pt idx="2784">
                  <c:v>3.5706600000000005E-2</c:v>
                </c:pt>
                <c:pt idx="2785">
                  <c:v>3.6765199999999998E-2</c:v>
                </c:pt>
                <c:pt idx="2786">
                  <c:v>3.7419300000000003E-2</c:v>
                </c:pt>
                <c:pt idx="2787">
                  <c:v>3.8511500000000004E-2</c:v>
                </c:pt>
                <c:pt idx="2788">
                  <c:v>3.78521E-2</c:v>
                </c:pt>
                <c:pt idx="2789">
                  <c:v>3.8042300000000001E-2</c:v>
                </c:pt>
                <c:pt idx="2790">
                  <c:v>3.8363100000000004E-2</c:v>
                </c:pt>
                <c:pt idx="2791">
                  <c:v>3.8099799999999996E-2</c:v>
                </c:pt>
                <c:pt idx="2792">
                  <c:v>3.7799800000000001E-2</c:v>
                </c:pt>
                <c:pt idx="2793">
                  <c:v>3.8572099999999998E-2</c:v>
                </c:pt>
                <c:pt idx="2794">
                  <c:v>3.7952300000000001E-2</c:v>
                </c:pt>
                <c:pt idx="2795">
                  <c:v>3.8140599999999997E-2</c:v>
                </c:pt>
                <c:pt idx="2796">
                  <c:v>3.8272800000000003E-2</c:v>
                </c:pt>
                <c:pt idx="2797">
                  <c:v>3.8574700000000003E-2</c:v>
                </c:pt>
                <c:pt idx="2798">
                  <c:v>3.8631800000000001E-2</c:v>
                </c:pt>
                <c:pt idx="2799">
                  <c:v>3.9181400000000005E-2</c:v>
                </c:pt>
                <c:pt idx="2800">
                  <c:v>3.9010900000000001E-2</c:v>
                </c:pt>
                <c:pt idx="2801">
                  <c:v>3.9561399999999997E-2</c:v>
                </c:pt>
                <c:pt idx="2802">
                  <c:v>3.9409200000000005E-2</c:v>
                </c:pt>
                <c:pt idx="2803">
                  <c:v>3.9466299999999996E-2</c:v>
                </c:pt>
                <c:pt idx="2804">
                  <c:v>4.0019099999999995E-2</c:v>
                </c:pt>
                <c:pt idx="2805">
                  <c:v>4.0147300000000004E-2</c:v>
                </c:pt>
                <c:pt idx="2806">
                  <c:v>3.9638300000000001E-2</c:v>
                </c:pt>
                <c:pt idx="2807">
                  <c:v>3.9813800000000003E-2</c:v>
                </c:pt>
                <c:pt idx="2808">
                  <c:v>3.99896E-2</c:v>
                </c:pt>
                <c:pt idx="2809">
                  <c:v>3.9539900000000003E-2</c:v>
                </c:pt>
                <c:pt idx="2810">
                  <c:v>4.10301E-2</c:v>
                </c:pt>
                <c:pt idx="2811">
                  <c:v>4.0596100000000003E-2</c:v>
                </c:pt>
                <c:pt idx="2812">
                  <c:v>4.0576100000000004E-2</c:v>
                </c:pt>
                <c:pt idx="2813">
                  <c:v>4.0575699999999999E-2</c:v>
                </c:pt>
                <c:pt idx="2814">
                  <c:v>4.09483E-2</c:v>
                </c:pt>
                <c:pt idx="2815">
                  <c:v>4.13426E-2</c:v>
                </c:pt>
                <c:pt idx="2816">
                  <c:v>4.0848899999999994E-2</c:v>
                </c:pt>
                <c:pt idx="2817">
                  <c:v>4.0927199999999997E-2</c:v>
                </c:pt>
                <c:pt idx="2818">
                  <c:v>4.0612199999999994E-2</c:v>
                </c:pt>
                <c:pt idx="2819">
                  <c:v>3.9673800000000002E-2</c:v>
                </c:pt>
                <c:pt idx="2820">
                  <c:v>3.8667800000000002E-2</c:v>
                </c:pt>
                <c:pt idx="2821">
                  <c:v>3.8360400000000003E-2</c:v>
                </c:pt>
                <c:pt idx="2822">
                  <c:v>3.9576199999999999E-2</c:v>
                </c:pt>
                <c:pt idx="2823">
                  <c:v>3.8169000000000002E-2</c:v>
                </c:pt>
                <c:pt idx="2824">
                  <c:v>3.8073900000000001E-2</c:v>
                </c:pt>
                <c:pt idx="2825">
                  <c:v>3.9111199999999999E-2</c:v>
                </c:pt>
                <c:pt idx="2826">
                  <c:v>3.9169099999999998E-2</c:v>
                </c:pt>
                <c:pt idx="2827">
                  <c:v>3.9575399999999997E-2</c:v>
                </c:pt>
                <c:pt idx="2828">
                  <c:v>3.9982700000000003E-2</c:v>
                </c:pt>
                <c:pt idx="2829">
                  <c:v>3.9865299999999999E-2</c:v>
                </c:pt>
                <c:pt idx="2830">
                  <c:v>3.9245999999999996E-2</c:v>
                </c:pt>
                <c:pt idx="2831">
                  <c:v>3.9923199999999999E-2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10yr FFCB</c:v>
                </c:pt>
              </c:strCache>
            </c:strRef>
          </c:tx>
          <c:marker>
            <c:symbol val="none"/>
          </c:marker>
          <c:cat>
            <c:numRef>
              <c:f>Sheet1!$A$12:$A$2843</c:f>
              <c:numCache>
                <c:formatCode>m/d/yyyy</c:formatCode>
                <c:ptCount val="2832"/>
                <c:pt idx="0">
                  <c:v>43353</c:v>
                </c:pt>
                <c:pt idx="1">
                  <c:v>43352</c:v>
                </c:pt>
                <c:pt idx="2">
                  <c:v>43351</c:v>
                </c:pt>
                <c:pt idx="3">
                  <c:v>43350</c:v>
                </c:pt>
                <c:pt idx="4">
                  <c:v>43349</c:v>
                </c:pt>
                <c:pt idx="5">
                  <c:v>43348</c:v>
                </c:pt>
                <c:pt idx="6">
                  <c:v>43347</c:v>
                </c:pt>
                <c:pt idx="7">
                  <c:v>43346</c:v>
                </c:pt>
                <c:pt idx="8">
                  <c:v>43345</c:v>
                </c:pt>
                <c:pt idx="9">
                  <c:v>43344</c:v>
                </c:pt>
                <c:pt idx="10">
                  <c:v>43343</c:v>
                </c:pt>
                <c:pt idx="11">
                  <c:v>43342</c:v>
                </c:pt>
                <c:pt idx="12">
                  <c:v>43341</c:v>
                </c:pt>
                <c:pt idx="13">
                  <c:v>43340</c:v>
                </c:pt>
                <c:pt idx="14">
                  <c:v>43339</c:v>
                </c:pt>
                <c:pt idx="15">
                  <c:v>43338</c:v>
                </c:pt>
                <c:pt idx="16">
                  <c:v>43337</c:v>
                </c:pt>
                <c:pt idx="17">
                  <c:v>43336</c:v>
                </c:pt>
                <c:pt idx="18">
                  <c:v>43335</c:v>
                </c:pt>
                <c:pt idx="19">
                  <c:v>43334</c:v>
                </c:pt>
                <c:pt idx="20">
                  <c:v>43333</c:v>
                </c:pt>
                <c:pt idx="21">
                  <c:v>43332</c:v>
                </c:pt>
                <c:pt idx="22">
                  <c:v>43331</c:v>
                </c:pt>
                <c:pt idx="23">
                  <c:v>43330</c:v>
                </c:pt>
                <c:pt idx="24">
                  <c:v>43329</c:v>
                </c:pt>
                <c:pt idx="25">
                  <c:v>43328</c:v>
                </c:pt>
                <c:pt idx="26">
                  <c:v>43327</c:v>
                </c:pt>
                <c:pt idx="27">
                  <c:v>43326</c:v>
                </c:pt>
                <c:pt idx="28">
                  <c:v>43325</c:v>
                </c:pt>
                <c:pt idx="29">
                  <c:v>43324</c:v>
                </c:pt>
                <c:pt idx="30">
                  <c:v>43323</c:v>
                </c:pt>
                <c:pt idx="31">
                  <c:v>43322</c:v>
                </c:pt>
                <c:pt idx="32">
                  <c:v>43321</c:v>
                </c:pt>
                <c:pt idx="33">
                  <c:v>43320</c:v>
                </c:pt>
                <c:pt idx="34">
                  <c:v>43319</c:v>
                </c:pt>
                <c:pt idx="35">
                  <c:v>43318</c:v>
                </c:pt>
                <c:pt idx="36">
                  <c:v>43317</c:v>
                </c:pt>
                <c:pt idx="37">
                  <c:v>43316</c:v>
                </c:pt>
                <c:pt idx="38">
                  <c:v>43315</c:v>
                </c:pt>
                <c:pt idx="39">
                  <c:v>43314</c:v>
                </c:pt>
                <c:pt idx="40">
                  <c:v>43313</c:v>
                </c:pt>
                <c:pt idx="41">
                  <c:v>43312</c:v>
                </c:pt>
                <c:pt idx="42">
                  <c:v>43311</c:v>
                </c:pt>
                <c:pt idx="43">
                  <c:v>43310</c:v>
                </c:pt>
                <c:pt idx="44">
                  <c:v>43309</c:v>
                </c:pt>
                <c:pt idx="45">
                  <c:v>43308</c:v>
                </c:pt>
                <c:pt idx="46">
                  <c:v>43307</c:v>
                </c:pt>
                <c:pt idx="47">
                  <c:v>43306</c:v>
                </c:pt>
                <c:pt idx="48">
                  <c:v>43305</c:v>
                </c:pt>
                <c:pt idx="49">
                  <c:v>43304</c:v>
                </c:pt>
                <c:pt idx="50">
                  <c:v>43303</c:v>
                </c:pt>
                <c:pt idx="51">
                  <c:v>43302</c:v>
                </c:pt>
                <c:pt idx="52">
                  <c:v>43301</c:v>
                </c:pt>
                <c:pt idx="53">
                  <c:v>43300</c:v>
                </c:pt>
                <c:pt idx="54">
                  <c:v>43299</c:v>
                </c:pt>
                <c:pt idx="55">
                  <c:v>43298</c:v>
                </c:pt>
                <c:pt idx="56">
                  <c:v>43297</c:v>
                </c:pt>
                <c:pt idx="57">
                  <c:v>43296</c:v>
                </c:pt>
                <c:pt idx="58">
                  <c:v>43295</c:v>
                </c:pt>
                <c:pt idx="59">
                  <c:v>43294</c:v>
                </c:pt>
                <c:pt idx="60">
                  <c:v>43293</c:v>
                </c:pt>
                <c:pt idx="61">
                  <c:v>43292</c:v>
                </c:pt>
                <c:pt idx="62">
                  <c:v>43291</c:v>
                </c:pt>
                <c:pt idx="63">
                  <c:v>43290</c:v>
                </c:pt>
                <c:pt idx="64">
                  <c:v>43289</c:v>
                </c:pt>
                <c:pt idx="65">
                  <c:v>43288</c:v>
                </c:pt>
                <c:pt idx="66">
                  <c:v>43287</c:v>
                </c:pt>
                <c:pt idx="67">
                  <c:v>43286</c:v>
                </c:pt>
                <c:pt idx="68">
                  <c:v>43285</c:v>
                </c:pt>
                <c:pt idx="69">
                  <c:v>43284</c:v>
                </c:pt>
                <c:pt idx="70">
                  <c:v>43283</c:v>
                </c:pt>
                <c:pt idx="71">
                  <c:v>43282</c:v>
                </c:pt>
                <c:pt idx="72">
                  <c:v>43281</c:v>
                </c:pt>
                <c:pt idx="73">
                  <c:v>43280</c:v>
                </c:pt>
                <c:pt idx="74">
                  <c:v>43279</c:v>
                </c:pt>
                <c:pt idx="75">
                  <c:v>43278</c:v>
                </c:pt>
                <c:pt idx="76">
                  <c:v>43277</c:v>
                </c:pt>
                <c:pt idx="77">
                  <c:v>43276</c:v>
                </c:pt>
                <c:pt idx="78">
                  <c:v>43275</c:v>
                </c:pt>
                <c:pt idx="79">
                  <c:v>43274</c:v>
                </c:pt>
                <c:pt idx="80">
                  <c:v>43273</c:v>
                </c:pt>
                <c:pt idx="81">
                  <c:v>43272</c:v>
                </c:pt>
                <c:pt idx="82">
                  <c:v>43271</c:v>
                </c:pt>
                <c:pt idx="83">
                  <c:v>43270</c:v>
                </c:pt>
                <c:pt idx="84">
                  <c:v>43269</c:v>
                </c:pt>
                <c:pt idx="85">
                  <c:v>43268</c:v>
                </c:pt>
                <c:pt idx="86">
                  <c:v>43267</c:v>
                </c:pt>
                <c:pt idx="87">
                  <c:v>43266</c:v>
                </c:pt>
                <c:pt idx="88">
                  <c:v>43265</c:v>
                </c:pt>
                <c:pt idx="89">
                  <c:v>43264</c:v>
                </c:pt>
                <c:pt idx="90">
                  <c:v>43263</c:v>
                </c:pt>
                <c:pt idx="91">
                  <c:v>43262</c:v>
                </c:pt>
                <c:pt idx="92">
                  <c:v>43261</c:v>
                </c:pt>
                <c:pt idx="93">
                  <c:v>43260</c:v>
                </c:pt>
                <c:pt idx="94">
                  <c:v>43259</c:v>
                </c:pt>
                <c:pt idx="95">
                  <c:v>43258</c:v>
                </c:pt>
                <c:pt idx="96">
                  <c:v>43257</c:v>
                </c:pt>
                <c:pt idx="97">
                  <c:v>43256</c:v>
                </c:pt>
                <c:pt idx="98">
                  <c:v>43255</c:v>
                </c:pt>
                <c:pt idx="99">
                  <c:v>43254</c:v>
                </c:pt>
                <c:pt idx="100">
                  <c:v>43253</c:v>
                </c:pt>
                <c:pt idx="101">
                  <c:v>43252</c:v>
                </c:pt>
                <c:pt idx="102">
                  <c:v>43251</c:v>
                </c:pt>
                <c:pt idx="103">
                  <c:v>43250</c:v>
                </c:pt>
                <c:pt idx="104">
                  <c:v>43249</c:v>
                </c:pt>
                <c:pt idx="105">
                  <c:v>43248</c:v>
                </c:pt>
                <c:pt idx="106">
                  <c:v>43247</c:v>
                </c:pt>
                <c:pt idx="107">
                  <c:v>43246</c:v>
                </c:pt>
                <c:pt idx="108">
                  <c:v>43245</c:v>
                </c:pt>
                <c:pt idx="109">
                  <c:v>43244</c:v>
                </c:pt>
                <c:pt idx="110">
                  <c:v>43243</c:v>
                </c:pt>
                <c:pt idx="111">
                  <c:v>43242</c:v>
                </c:pt>
                <c:pt idx="112">
                  <c:v>43241</c:v>
                </c:pt>
                <c:pt idx="113">
                  <c:v>43240</c:v>
                </c:pt>
                <c:pt idx="114">
                  <c:v>43239</c:v>
                </c:pt>
                <c:pt idx="115">
                  <c:v>43238</c:v>
                </c:pt>
                <c:pt idx="116">
                  <c:v>43237</c:v>
                </c:pt>
                <c:pt idx="117">
                  <c:v>43236</c:v>
                </c:pt>
                <c:pt idx="118">
                  <c:v>43235</c:v>
                </c:pt>
                <c:pt idx="119">
                  <c:v>43234</c:v>
                </c:pt>
                <c:pt idx="120">
                  <c:v>43233</c:v>
                </c:pt>
                <c:pt idx="121">
                  <c:v>43232</c:v>
                </c:pt>
                <c:pt idx="122">
                  <c:v>43231</c:v>
                </c:pt>
                <c:pt idx="123">
                  <c:v>43230</c:v>
                </c:pt>
                <c:pt idx="124">
                  <c:v>43229</c:v>
                </c:pt>
                <c:pt idx="125">
                  <c:v>43228</c:v>
                </c:pt>
                <c:pt idx="126">
                  <c:v>43227</c:v>
                </c:pt>
                <c:pt idx="127">
                  <c:v>43226</c:v>
                </c:pt>
                <c:pt idx="128">
                  <c:v>43225</c:v>
                </c:pt>
                <c:pt idx="129">
                  <c:v>43224</c:v>
                </c:pt>
                <c:pt idx="130">
                  <c:v>43223</c:v>
                </c:pt>
                <c:pt idx="131">
                  <c:v>43222</c:v>
                </c:pt>
                <c:pt idx="132">
                  <c:v>43221</c:v>
                </c:pt>
                <c:pt idx="133">
                  <c:v>43220</c:v>
                </c:pt>
                <c:pt idx="134">
                  <c:v>43219</c:v>
                </c:pt>
                <c:pt idx="135">
                  <c:v>43218</c:v>
                </c:pt>
                <c:pt idx="136">
                  <c:v>43217</c:v>
                </c:pt>
                <c:pt idx="137">
                  <c:v>43216</c:v>
                </c:pt>
                <c:pt idx="138">
                  <c:v>43215</c:v>
                </c:pt>
                <c:pt idx="139">
                  <c:v>43214</c:v>
                </c:pt>
                <c:pt idx="140">
                  <c:v>43213</c:v>
                </c:pt>
                <c:pt idx="141">
                  <c:v>43212</c:v>
                </c:pt>
                <c:pt idx="142">
                  <c:v>43211</c:v>
                </c:pt>
                <c:pt idx="143">
                  <c:v>43210</c:v>
                </c:pt>
                <c:pt idx="144">
                  <c:v>43209</c:v>
                </c:pt>
                <c:pt idx="145">
                  <c:v>43208</c:v>
                </c:pt>
                <c:pt idx="146">
                  <c:v>43207</c:v>
                </c:pt>
                <c:pt idx="147">
                  <c:v>43206</c:v>
                </c:pt>
                <c:pt idx="148">
                  <c:v>43205</c:v>
                </c:pt>
                <c:pt idx="149">
                  <c:v>43204</c:v>
                </c:pt>
                <c:pt idx="150">
                  <c:v>43203</c:v>
                </c:pt>
                <c:pt idx="151">
                  <c:v>43202</c:v>
                </c:pt>
                <c:pt idx="152">
                  <c:v>43201</c:v>
                </c:pt>
                <c:pt idx="153">
                  <c:v>43200</c:v>
                </c:pt>
                <c:pt idx="154">
                  <c:v>43199</c:v>
                </c:pt>
                <c:pt idx="155">
                  <c:v>43198</c:v>
                </c:pt>
                <c:pt idx="156">
                  <c:v>43197</c:v>
                </c:pt>
                <c:pt idx="157">
                  <c:v>43196</c:v>
                </c:pt>
                <c:pt idx="158">
                  <c:v>43195</c:v>
                </c:pt>
                <c:pt idx="159">
                  <c:v>43194</c:v>
                </c:pt>
                <c:pt idx="160">
                  <c:v>43193</c:v>
                </c:pt>
                <c:pt idx="161">
                  <c:v>43192</c:v>
                </c:pt>
                <c:pt idx="162">
                  <c:v>43191</c:v>
                </c:pt>
                <c:pt idx="163">
                  <c:v>43190</c:v>
                </c:pt>
                <c:pt idx="164">
                  <c:v>43189</c:v>
                </c:pt>
                <c:pt idx="165">
                  <c:v>43188</c:v>
                </c:pt>
                <c:pt idx="166">
                  <c:v>43187</c:v>
                </c:pt>
                <c:pt idx="167">
                  <c:v>43186</c:v>
                </c:pt>
                <c:pt idx="168">
                  <c:v>43185</c:v>
                </c:pt>
                <c:pt idx="169">
                  <c:v>43184</c:v>
                </c:pt>
                <c:pt idx="170">
                  <c:v>43183</c:v>
                </c:pt>
                <c:pt idx="171">
                  <c:v>43182</c:v>
                </c:pt>
                <c:pt idx="172">
                  <c:v>43181</c:v>
                </c:pt>
                <c:pt idx="173">
                  <c:v>43180</c:v>
                </c:pt>
                <c:pt idx="174">
                  <c:v>43179</c:v>
                </c:pt>
                <c:pt idx="175">
                  <c:v>43178</c:v>
                </c:pt>
                <c:pt idx="176">
                  <c:v>43177</c:v>
                </c:pt>
                <c:pt idx="177">
                  <c:v>43176</c:v>
                </c:pt>
                <c:pt idx="178">
                  <c:v>43175</c:v>
                </c:pt>
                <c:pt idx="179">
                  <c:v>43174</c:v>
                </c:pt>
                <c:pt idx="180">
                  <c:v>43173</c:v>
                </c:pt>
                <c:pt idx="181">
                  <c:v>43172</c:v>
                </c:pt>
                <c:pt idx="182">
                  <c:v>43171</c:v>
                </c:pt>
                <c:pt idx="183">
                  <c:v>43170</c:v>
                </c:pt>
                <c:pt idx="184">
                  <c:v>43169</c:v>
                </c:pt>
                <c:pt idx="185">
                  <c:v>43168</c:v>
                </c:pt>
                <c:pt idx="186">
                  <c:v>43167</c:v>
                </c:pt>
                <c:pt idx="187">
                  <c:v>43166</c:v>
                </c:pt>
                <c:pt idx="188">
                  <c:v>43165</c:v>
                </c:pt>
                <c:pt idx="189">
                  <c:v>43164</c:v>
                </c:pt>
                <c:pt idx="190">
                  <c:v>43163</c:v>
                </c:pt>
                <c:pt idx="191">
                  <c:v>43162</c:v>
                </c:pt>
                <c:pt idx="192">
                  <c:v>43161</c:v>
                </c:pt>
                <c:pt idx="193">
                  <c:v>43160</c:v>
                </c:pt>
                <c:pt idx="194">
                  <c:v>43159</c:v>
                </c:pt>
                <c:pt idx="195">
                  <c:v>43158</c:v>
                </c:pt>
                <c:pt idx="196">
                  <c:v>43157</c:v>
                </c:pt>
                <c:pt idx="197">
                  <c:v>43156</c:v>
                </c:pt>
                <c:pt idx="198">
                  <c:v>43155</c:v>
                </c:pt>
                <c:pt idx="199">
                  <c:v>43154</c:v>
                </c:pt>
                <c:pt idx="200">
                  <c:v>43153</c:v>
                </c:pt>
                <c:pt idx="201">
                  <c:v>43152</c:v>
                </c:pt>
                <c:pt idx="202">
                  <c:v>43151</c:v>
                </c:pt>
                <c:pt idx="203">
                  <c:v>43150</c:v>
                </c:pt>
                <c:pt idx="204">
                  <c:v>43149</c:v>
                </c:pt>
                <c:pt idx="205">
                  <c:v>43148</c:v>
                </c:pt>
                <c:pt idx="206">
                  <c:v>43147</c:v>
                </c:pt>
                <c:pt idx="207">
                  <c:v>43146</c:v>
                </c:pt>
                <c:pt idx="208">
                  <c:v>43145</c:v>
                </c:pt>
                <c:pt idx="209">
                  <c:v>43144</c:v>
                </c:pt>
                <c:pt idx="210">
                  <c:v>43143</c:v>
                </c:pt>
                <c:pt idx="211">
                  <c:v>43142</c:v>
                </c:pt>
                <c:pt idx="212">
                  <c:v>43141</c:v>
                </c:pt>
                <c:pt idx="213">
                  <c:v>43140</c:v>
                </c:pt>
                <c:pt idx="214">
                  <c:v>43139</c:v>
                </c:pt>
                <c:pt idx="215">
                  <c:v>43138</c:v>
                </c:pt>
                <c:pt idx="216">
                  <c:v>43137</c:v>
                </c:pt>
                <c:pt idx="217">
                  <c:v>43136</c:v>
                </c:pt>
                <c:pt idx="218">
                  <c:v>43135</c:v>
                </c:pt>
                <c:pt idx="219">
                  <c:v>43134</c:v>
                </c:pt>
                <c:pt idx="220">
                  <c:v>43133</c:v>
                </c:pt>
                <c:pt idx="221">
                  <c:v>43132</c:v>
                </c:pt>
                <c:pt idx="222">
                  <c:v>43131</c:v>
                </c:pt>
                <c:pt idx="223">
                  <c:v>43130</c:v>
                </c:pt>
                <c:pt idx="224">
                  <c:v>43129</c:v>
                </c:pt>
                <c:pt idx="225">
                  <c:v>43128</c:v>
                </c:pt>
                <c:pt idx="226">
                  <c:v>43127</c:v>
                </c:pt>
                <c:pt idx="227">
                  <c:v>43126</c:v>
                </c:pt>
                <c:pt idx="228">
                  <c:v>43125</c:v>
                </c:pt>
                <c:pt idx="229">
                  <c:v>43124</c:v>
                </c:pt>
                <c:pt idx="230">
                  <c:v>43123</c:v>
                </c:pt>
                <c:pt idx="231">
                  <c:v>43122</c:v>
                </c:pt>
                <c:pt idx="232">
                  <c:v>43121</c:v>
                </c:pt>
                <c:pt idx="233">
                  <c:v>43120</c:v>
                </c:pt>
                <c:pt idx="234">
                  <c:v>43119</c:v>
                </c:pt>
                <c:pt idx="235">
                  <c:v>43118</c:v>
                </c:pt>
                <c:pt idx="236">
                  <c:v>43117</c:v>
                </c:pt>
                <c:pt idx="237">
                  <c:v>43116</c:v>
                </c:pt>
                <c:pt idx="238">
                  <c:v>43115</c:v>
                </c:pt>
                <c:pt idx="239">
                  <c:v>43114</c:v>
                </c:pt>
                <c:pt idx="240">
                  <c:v>43113</c:v>
                </c:pt>
                <c:pt idx="241">
                  <c:v>43112</c:v>
                </c:pt>
                <c:pt idx="242">
                  <c:v>43111</c:v>
                </c:pt>
                <c:pt idx="243">
                  <c:v>43110</c:v>
                </c:pt>
                <c:pt idx="244">
                  <c:v>43109</c:v>
                </c:pt>
                <c:pt idx="245">
                  <c:v>43108</c:v>
                </c:pt>
                <c:pt idx="246">
                  <c:v>43107</c:v>
                </c:pt>
                <c:pt idx="247">
                  <c:v>43106</c:v>
                </c:pt>
                <c:pt idx="248">
                  <c:v>43105</c:v>
                </c:pt>
                <c:pt idx="249">
                  <c:v>43104</c:v>
                </c:pt>
                <c:pt idx="250">
                  <c:v>43103</c:v>
                </c:pt>
                <c:pt idx="251">
                  <c:v>43102</c:v>
                </c:pt>
                <c:pt idx="252">
                  <c:v>43101</c:v>
                </c:pt>
                <c:pt idx="253">
                  <c:v>43100</c:v>
                </c:pt>
                <c:pt idx="254">
                  <c:v>43099</c:v>
                </c:pt>
                <c:pt idx="255">
                  <c:v>43098</c:v>
                </c:pt>
                <c:pt idx="256">
                  <c:v>43097</c:v>
                </c:pt>
                <c:pt idx="257">
                  <c:v>43096</c:v>
                </c:pt>
                <c:pt idx="258">
                  <c:v>43095</c:v>
                </c:pt>
                <c:pt idx="259">
                  <c:v>43094</c:v>
                </c:pt>
                <c:pt idx="260">
                  <c:v>43093</c:v>
                </c:pt>
                <c:pt idx="261">
                  <c:v>43092</c:v>
                </c:pt>
                <c:pt idx="262">
                  <c:v>43091</c:v>
                </c:pt>
                <c:pt idx="263">
                  <c:v>43090</c:v>
                </c:pt>
                <c:pt idx="264">
                  <c:v>43089</c:v>
                </c:pt>
                <c:pt idx="265">
                  <c:v>43088</c:v>
                </c:pt>
                <c:pt idx="266">
                  <c:v>43087</c:v>
                </c:pt>
                <c:pt idx="267">
                  <c:v>43086</c:v>
                </c:pt>
                <c:pt idx="268">
                  <c:v>43085</c:v>
                </c:pt>
                <c:pt idx="269">
                  <c:v>43084</c:v>
                </c:pt>
                <c:pt idx="270">
                  <c:v>43083</c:v>
                </c:pt>
                <c:pt idx="271">
                  <c:v>43082</c:v>
                </c:pt>
                <c:pt idx="272">
                  <c:v>43081</c:v>
                </c:pt>
                <c:pt idx="273">
                  <c:v>43080</c:v>
                </c:pt>
                <c:pt idx="274">
                  <c:v>43079</c:v>
                </c:pt>
                <c:pt idx="275">
                  <c:v>43078</c:v>
                </c:pt>
                <c:pt idx="276">
                  <c:v>43077</c:v>
                </c:pt>
                <c:pt idx="277">
                  <c:v>43076</c:v>
                </c:pt>
                <c:pt idx="278">
                  <c:v>43075</c:v>
                </c:pt>
                <c:pt idx="279">
                  <c:v>43074</c:v>
                </c:pt>
                <c:pt idx="280">
                  <c:v>43073</c:v>
                </c:pt>
                <c:pt idx="281">
                  <c:v>43072</c:v>
                </c:pt>
                <c:pt idx="282">
                  <c:v>43071</c:v>
                </c:pt>
                <c:pt idx="283">
                  <c:v>43070</c:v>
                </c:pt>
                <c:pt idx="284">
                  <c:v>43069</c:v>
                </c:pt>
                <c:pt idx="285">
                  <c:v>43068</c:v>
                </c:pt>
                <c:pt idx="286">
                  <c:v>43067</c:v>
                </c:pt>
                <c:pt idx="287">
                  <c:v>43066</c:v>
                </c:pt>
                <c:pt idx="288">
                  <c:v>43065</c:v>
                </c:pt>
                <c:pt idx="289">
                  <c:v>43064</c:v>
                </c:pt>
                <c:pt idx="290">
                  <c:v>43063</c:v>
                </c:pt>
                <c:pt idx="291">
                  <c:v>43062</c:v>
                </c:pt>
                <c:pt idx="292">
                  <c:v>43061</c:v>
                </c:pt>
                <c:pt idx="293">
                  <c:v>43060</c:v>
                </c:pt>
                <c:pt idx="294">
                  <c:v>43059</c:v>
                </c:pt>
                <c:pt idx="295">
                  <c:v>43058</c:v>
                </c:pt>
                <c:pt idx="296">
                  <c:v>43057</c:v>
                </c:pt>
                <c:pt idx="297">
                  <c:v>43056</c:v>
                </c:pt>
                <c:pt idx="298">
                  <c:v>43055</c:v>
                </c:pt>
                <c:pt idx="299">
                  <c:v>43054</c:v>
                </c:pt>
                <c:pt idx="300">
                  <c:v>43053</c:v>
                </c:pt>
                <c:pt idx="301">
                  <c:v>43052</c:v>
                </c:pt>
                <c:pt idx="302">
                  <c:v>43051</c:v>
                </c:pt>
                <c:pt idx="303">
                  <c:v>43050</c:v>
                </c:pt>
                <c:pt idx="304">
                  <c:v>43049</c:v>
                </c:pt>
                <c:pt idx="305">
                  <c:v>43048</c:v>
                </c:pt>
                <c:pt idx="306">
                  <c:v>43047</c:v>
                </c:pt>
                <c:pt idx="307">
                  <c:v>43046</c:v>
                </c:pt>
                <c:pt idx="308">
                  <c:v>43045</c:v>
                </c:pt>
                <c:pt idx="309">
                  <c:v>43044</c:v>
                </c:pt>
                <c:pt idx="310">
                  <c:v>43043</c:v>
                </c:pt>
                <c:pt idx="311">
                  <c:v>43042</c:v>
                </c:pt>
                <c:pt idx="312">
                  <c:v>43041</c:v>
                </c:pt>
                <c:pt idx="313">
                  <c:v>43040</c:v>
                </c:pt>
                <c:pt idx="314">
                  <c:v>43039</c:v>
                </c:pt>
                <c:pt idx="315">
                  <c:v>43038</c:v>
                </c:pt>
                <c:pt idx="316">
                  <c:v>43037</c:v>
                </c:pt>
                <c:pt idx="317">
                  <c:v>43036</c:v>
                </c:pt>
                <c:pt idx="318">
                  <c:v>43035</c:v>
                </c:pt>
                <c:pt idx="319">
                  <c:v>43034</c:v>
                </c:pt>
                <c:pt idx="320">
                  <c:v>43033</c:v>
                </c:pt>
                <c:pt idx="321">
                  <c:v>43032</c:v>
                </c:pt>
                <c:pt idx="322">
                  <c:v>43031</c:v>
                </c:pt>
                <c:pt idx="323">
                  <c:v>43030</c:v>
                </c:pt>
                <c:pt idx="324">
                  <c:v>43029</c:v>
                </c:pt>
                <c:pt idx="325">
                  <c:v>43028</c:v>
                </c:pt>
                <c:pt idx="326">
                  <c:v>43027</c:v>
                </c:pt>
                <c:pt idx="327">
                  <c:v>43026</c:v>
                </c:pt>
                <c:pt idx="328">
                  <c:v>43025</c:v>
                </c:pt>
                <c:pt idx="329">
                  <c:v>43024</c:v>
                </c:pt>
                <c:pt idx="330">
                  <c:v>43023</c:v>
                </c:pt>
                <c:pt idx="331">
                  <c:v>43022</c:v>
                </c:pt>
                <c:pt idx="332">
                  <c:v>43021</c:v>
                </c:pt>
                <c:pt idx="333">
                  <c:v>43020</c:v>
                </c:pt>
                <c:pt idx="334">
                  <c:v>43019</c:v>
                </c:pt>
                <c:pt idx="335">
                  <c:v>43018</c:v>
                </c:pt>
                <c:pt idx="336">
                  <c:v>43017</c:v>
                </c:pt>
                <c:pt idx="337">
                  <c:v>43016</c:v>
                </c:pt>
                <c:pt idx="338">
                  <c:v>43015</c:v>
                </c:pt>
                <c:pt idx="339">
                  <c:v>43014</c:v>
                </c:pt>
                <c:pt idx="340">
                  <c:v>43013</c:v>
                </c:pt>
                <c:pt idx="341">
                  <c:v>43012</c:v>
                </c:pt>
                <c:pt idx="342">
                  <c:v>43011</c:v>
                </c:pt>
                <c:pt idx="343">
                  <c:v>43010</c:v>
                </c:pt>
                <c:pt idx="344">
                  <c:v>43009</c:v>
                </c:pt>
                <c:pt idx="345">
                  <c:v>43008</c:v>
                </c:pt>
                <c:pt idx="346">
                  <c:v>43007</c:v>
                </c:pt>
                <c:pt idx="347">
                  <c:v>43006</c:v>
                </c:pt>
                <c:pt idx="348">
                  <c:v>43005</c:v>
                </c:pt>
                <c:pt idx="349">
                  <c:v>43004</c:v>
                </c:pt>
                <c:pt idx="350">
                  <c:v>43003</c:v>
                </c:pt>
                <c:pt idx="351">
                  <c:v>43002</c:v>
                </c:pt>
                <c:pt idx="352">
                  <c:v>43001</c:v>
                </c:pt>
                <c:pt idx="353">
                  <c:v>43000</c:v>
                </c:pt>
                <c:pt idx="354">
                  <c:v>42999</c:v>
                </c:pt>
                <c:pt idx="355">
                  <c:v>42998</c:v>
                </c:pt>
                <c:pt idx="356">
                  <c:v>42997</c:v>
                </c:pt>
                <c:pt idx="357">
                  <c:v>42996</c:v>
                </c:pt>
                <c:pt idx="358">
                  <c:v>42995</c:v>
                </c:pt>
                <c:pt idx="359">
                  <c:v>42994</c:v>
                </c:pt>
                <c:pt idx="360">
                  <c:v>42993</c:v>
                </c:pt>
                <c:pt idx="361">
                  <c:v>42992</c:v>
                </c:pt>
                <c:pt idx="362">
                  <c:v>42991</c:v>
                </c:pt>
                <c:pt idx="363">
                  <c:v>42990</c:v>
                </c:pt>
                <c:pt idx="364">
                  <c:v>42989</c:v>
                </c:pt>
                <c:pt idx="365">
                  <c:v>42988</c:v>
                </c:pt>
                <c:pt idx="366">
                  <c:v>42987</c:v>
                </c:pt>
                <c:pt idx="367">
                  <c:v>42986</c:v>
                </c:pt>
                <c:pt idx="368">
                  <c:v>42985</c:v>
                </c:pt>
                <c:pt idx="369">
                  <c:v>42984</c:v>
                </c:pt>
                <c:pt idx="370">
                  <c:v>42983</c:v>
                </c:pt>
                <c:pt idx="371">
                  <c:v>42982</c:v>
                </c:pt>
                <c:pt idx="372">
                  <c:v>42981</c:v>
                </c:pt>
                <c:pt idx="373">
                  <c:v>42980</c:v>
                </c:pt>
                <c:pt idx="374">
                  <c:v>42979</c:v>
                </c:pt>
                <c:pt idx="375">
                  <c:v>42978</c:v>
                </c:pt>
                <c:pt idx="376">
                  <c:v>42977</c:v>
                </c:pt>
                <c:pt idx="377">
                  <c:v>42976</c:v>
                </c:pt>
                <c:pt idx="378">
                  <c:v>42975</c:v>
                </c:pt>
                <c:pt idx="379">
                  <c:v>42974</c:v>
                </c:pt>
                <c:pt idx="380">
                  <c:v>42973</c:v>
                </c:pt>
                <c:pt idx="381">
                  <c:v>42972</c:v>
                </c:pt>
                <c:pt idx="382">
                  <c:v>42971</c:v>
                </c:pt>
                <c:pt idx="383">
                  <c:v>42970</c:v>
                </c:pt>
                <c:pt idx="384">
                  <c:v>42969</c:v>
                </c:pt>
                <c:pt idx="385">
                  <c:v>42968</c:v>
                </c:pt>
                <c:pt idx="386">
                  <c:v>42967</c:v>
                </c:pt>
                <c:pt idx="387">
                  <c:v>42966</c:v>
                </c:pt>
                <c:pt idx="388">
                  <c:v>42965</c:v>
                </c:pt>
                <c:pt idx="389">
                  <c:v>42964</c:v>
                </c:pt>
                <c:pt idx="390">
                  <c:v>42963</c:v>
                </c:pt>
                <c:pt idx="391">
                  <c:v>42962</c:v>
                </c:pt>
                <c:pt idx="392">
                  <c:v>42961</c:v>
                </c:pt>
                <c:pt idx="393">
                  <c:v>42960</c:v>
                </c:pt>
                <c:pt idx="394">
                  <c:v>42959</c:v>
                </c:pt>
                <c:pt idx="395">
                  <c:v>42958</c:v>
                </c:pt>
                <c:pt idx="396">
                  <c:v>42957</c:v>
                </c:pt>
                <c:pt idx="397">
                  <c:v>42956</c:v>
                </c:pt>
                <c:pt idx="398">
                  <c:v>42955</c:v>
                </c:pt>
                <c:pt idx="399">
                  <c:v>42954</c:v>
                </c:pt>
                <c:pt idx="400">
                  <c:v>42953</c:v>
                </c:pt>
                <c:pt idx="401">
                  <c:v>42952</c:v>
                </c:pt>
                <c:pt idx="402">
                  <c:v>42951</c:v>
                </c:pt>
                <c:pt idx="403">
                  <c:v>42950</c:v>
                </c:pt>
                <c:pt idx="404">
                  <c:v>42949</c:v>
                </c:pt>
                <c:pt idx="405">
                  <c:v>42948</c:v>
                </c:pt>
                <c:pt idx="406">
                  <c:v>42947</c:v>
                </c:pt>
                <c:pt idx="407">
                  <c:v>42946</c:v>
                </c:pt>
                <c:pt idx="408">
                  <c:v>42945</c:v>
                </c:pt>
                <c:pt idx="409">
                  <c:v>42944</c:v>
                </c:pt>
                <c:pt idx="410">
                  <c:v>42943</c:v>
                </c:pt>
                <c:pt idx="411">
                  <c:v>42942</c:v>
                </c:pt>
                <c:pt idx="412">
                  <c:v>42941</c:v>
                </c:pt>
                <c:pt idx="413">
                  <c:v>42940</c:v>
                </c:pt>
                <c:pt idx="414">
                  <c:v>42939</c:v>
                </c:pt>
                <c:pt idx="415">
                  <c:v>42938</c:v>
                </c:pt>
                <c:pt idx="416">
                  <c:v>42937</c:v>
                </c:pt>
                <c:pt idx="417">
                  <c:v>42936</c:v>
                </c:pt>
                <c:pt idx="418">
                  <c:v>42935</c:v>
                </c:pt>
                <c:pt idx="419">
                  <c:v>42934</c:v>
                </c:pt>
                <c:pt idx="420">
                  <c:v>42933</c:v>
                </c:pt>
                <c:pt idx="421">
                  <c:v>42932</c:v>
                </c:pt>
                <c:pt idx="422">
                  <c:v>42931</c:v>
                </c:pt>
                <c:pt idx="423">
                  <c:v>42930</c:v>
                </c:pt>
                <c:pt idx="424">
                  <c:v>42929</c:v>
                </c:pt>
                <c:pt idx="425">
                  <c:v>42928</c:v>
                </c:pt>
                <c:pt idx="426">
                  <c:v>42927</c:v>
                </c:pt>
                <c:pt idx="427">
                  <c:v>42926</c:v>
                </c:pt>
                <c:pt idx="428">
                  <c:v>42925</c:v>
                </c:pt>
                <c:pt idx="429">
                  <c:v>42924</c:v>
                </c:pt>
                <c:pt idx="430">
                  <c:v>42923</c:v>
                </c:pt>
                <c:pt idx="431">
                  <c:v>42922</c:v>
                </c:pt>
                <c:pt idx="432">
                  <c:v>42921</c:v>
                </c:pt>
                <c:pt idx="433">
                  <c:v>42920</c:v>
                </c:pt>
                <c:pt idx="434">
                  <c:v>42919</c:v>
                </c:pt>
                <c:pt idx="435">
                  <c:v>42918</c:v>
                </c:pt>
                <c:pt idx="436">
                  <c:v>42917</c:v>
                </c:pt>
                <c:pt idx="437">
                  <c:v>42916</c:v>
                </c:pt>
                <c:pt idx="438">
                  <c:v>42915</c:v>
                </c:pt>
                <c:pt idx="439">
                  <c:v>42914</c:v>
                </c:pt>
                <c:pt idx="440">
                  <c:v>42913</c:v>
                </c:pt>
                <c:pt idx="441">
                  <c:v>42912</c:v>
                </c:pt>
                <c:pt idx="442">
                  <c:v>42911</c:v>
                </c:pt>
                <c:pt idx="443">
                  <c:v>42910</c:v>
                </c:pt>
                <c:pt idx="444">
                  <c:v>42909</c:v>
                </c:pt>
                <c:pt idx="445">
                  <c:v>42908</c:v>
                </c:pt>
                <c:pt idx="446">
                  <c:v>42907</c:v>
                </c:pt>
                <c:pt idx="447">
                  <c:v>42906</c:v>
                </c:pt>
                <c:pt idx="448">
                  <c:v>42905</c:v>
                </c:pt>
                <c:pt idx="449">
                  <c:v>42904</c:v>
                </c:pt>
                <c:pt idx="450">
                  <c:v>42903</c:v>
                </c:pt>
                <c:pt idx="451">
                  <c:v>42902</c:v>
                </c:pt>
                <c:pt idx="452">
                  <c:v>42901</c:v>
                </c:pt>
                <c:pt idx="453">
                  <c:v>42900</c:v>
                </c:pt>
                <c:pt idx="454">
                  <c:v>42899</c:v>
                </c:pt>
                <c:pt idx="455">
                  <c:v>42898</c:v>
                </c:pt>
                <c:pt idx="456">
                  <c:v>42897</c:v>
                </c:pt>
                <c:pt idx="457">
                  <c:v>42896</c:v>
                </c:pt>
                <c:pt idx="458">
                  <c:v>42895</c:v>
                </c:pt>
                <c:pt idx="459">
                  <c:v>42894</c:v>
                </c:pt>
                <c:pt idx="460">
                  <c:v>42893</c:v>
                </c:pt>
                <c:pt idx="461">
                  <c:v>42892</c:v>
                </c:pt>
                <c:pt idx="462">
                  <c:v>42891</c:v>
                </c:pt>
                <c:pt idx="463">
                  <c:v>42890</c:v>
                </c:pt>
                <c:pt idx="464">
                  <c:v>42889</c:v>
                </c:pt>
                <c:pt idx="465">
                  <c:v>42888</c:v>
                </c:pt>
                <c:pt idx="466">
                  <c:v>42887</c:v>
                </c:pt>
                <c:pt idx="467">
                  <c:v>42886</c:v>
                </c:pt>
                <c:pt idx="468">
                  <c:v>42885</c:v>
                </c:pt>
                <c:pt idx="469">
                  <c:v>42884</c:v>
                </c:pt>
                <c:pt idx="470">
                  <c:v>42883</c:v>
                </c:pt>
                <c:pt idx="471">
                  <c:v>42882</c:v>
                </c:pt>
                <c:pt idx="472">
                  <c:v>42881</c:v>
                </c:pt>
                <c:pt idx="473">
                  <c:v>42880</c:v>
                </c:pt>
                <c:pt idx="474">
                  <c:v>42879</c:v>
                </c:pt>
                <c:pt idx="475">
                  <c:v>42878</c:v>
                </c:pt>
                <c:pt idx="476">
                  <c:v>42877</c:v>
                </c:pt>
                <c:pt idx="477">
                  <c:v>42876</c:v>
                </c:pt>
                <c:pt idx="478">
                  <c:v>42875</c:v>
                </c:pt>
                <c:pt idx="479">
                  <c:v>42874</c:v>
                </c:pt>
                <c:pt idx="480">
                  <c:v>42873</c:v>
                </c:pt>
                <c:pt idx="481">
                  <c:v>42872</c:v>
                </c:pt>
                <c:pt idx="482">
                  <c:v>42871</c:v>
                </c:pt>
                <c:pt idx="483">
                  <c:v>42870</c:v>
                </c:pt>
                <c:pt idx="484">
                  <c:v>42869</c:v>
                </c:pt>
                <c:pt idx="485">
                  <c:v>42868</c:v>
                </c:pt>
                <c:pt idx="486">
                  <c:v>42867</c:v>
                </c:pt>
                <c:pt idx="487">
                  <c:v>42866</c:v>
                </c:pt>
                <c:pt idx="488">
                  <c:v>42865</c:v>
                </c:pt>
                <c:pt idx="489">
                  <c:v>42864</c:v>
                </c:pt>
                <c:pt idx="490">
                  <c:v>42863</c:v>
                </c:pt>
                <c:pt idx="491">
                  <c:v>42862</c:v>
                </c:pt>
                <c:pt idx="492">
                  <c:v>42861</c:v>
                </c:pt>
                <c:pt idx="493">
                  <c:v>42860</c:v>
                </c:pt>
                <c:pt idx="494">
                  <c:v>42859</c:v>
                </c:pt>
                <c:pt idx="495">
                  <c:v>42858</c:v>
                </c:pt>
                <c:pt idx="496">
                  <c:v>42857</c:v>
                </c:pt>
                <c:pt idx="497">
                  <c:v>42856</c:v>
                </c:pt>
                <c:pt idx="498">
                  <c:v>42855</c:v>
                </c:pt>
                <c:pt idx="499">
                  <c:v>42854</c:v>
                </c:pt>
                <c:pt idx="500">
                  <c:v>42853</c:v>
                </c:pt>
                <c:pt idx="501">
                  <c:v>42852</c:v>
                </c:pt>
                <c:pt idx="502">
                  <c:v>42851</c:v>
                </c:pt>
                <c:pt idx="503">
                  <c:v>42850</c:v>
                </c:pt>
                <c:pt idx="504">
                  <c:v>42849</c:v>
                </c:pt>
                <c:pt idx="505">
                  <c:v>42848</c:v>
                </c:pt>
                <c:pt idx="506">
                  <c:v>42847</c:v>
                </c:pt>
                <c:pt idx="507">
                  <c:v>42846</c:v>
                </c:pt>
                <c:pt idx="508">
                  <c:v>42845</c:v>
                </c:pt>
                <c:pt idx="509">
                  <c:v>42844</c:v>
                </c:pt>
                <c:pt idx="510">
                  <c:v>42843</c:v>
                </c:pt>
                <c:pt idx="511">
                  <c:v>42842</c:v>
                </c:pt>
                <c:pt idx="512">
                  <c:v>42841</c:v>
                </c:pt>
                <c:pt idx="513">
                  <c:v>42840</c:v>
                </c:pt>
                <c:pt idx="514">
                  <c:v>42839</c:v>
                </c:pt>
                <c:pt idx="515">
                  <c:v>42838</c:v>
                </c:pt>
                <c:pt idx="516">
                  <c:v>42837</c:v>
                </c:pt>
                <c:pt idx="517">
                  <c:v>42836</c:v>
                </c:pt>
                <c:pt idx="518">
                  <c:v>42835</c:v>
                </c:pt>
                <c:pt idx="519">
                  <c:v>42834</c:v>
                </c:pt>
                <c:pt idx="520">
                  <c:v>42833</c:v>
                </c:pt>
                <c:pt idx="521">
                  <c:v>42832</c:v>
                </c:pt>
                <c:pt idx="522">
                  <c:v>42831</c:v>
                </c:pt>
                <c:pt idx="523">
                  <c:v>42830</c:v>
                </c:pt>
                <c:pt idx="524">
                  <c:v>42829</c:v>
                </c:pt>
                <c:pt idx="525">
                  <c:v>42828</c:v>
                </c:pt>
                <c:pt idx="526">
                  <c:v>42827</c:v>
                </c:pt>
                <c:pt idx="527">
                  <c:v>42826</c:v>
                </c:pt>
                <c:pt idx="528">
                  <c:v>42825</c:v>
                </c:pt>
                <c:pt idx="529">
                  <c:v>42824</c:v>
                </c:pt>
                <c:pt idx="530">
                  <c:v>42823</c:v>
                </c:pt>
                <c:pt idx="531">
                  <c:v>42822</c:v>
                </c:pt>
                <c:pt idx="532">
                  <c:v>42821</c:v>
                </c:pt>
                <c:pt idx="533">
                  <c:v>42820</c:v>
                </c:pt>
                <c:pt idx="534">
                  <c:v>42819</c:v>
                </c:pt>
                <c:pt idx="535">
                  <c:v>42818</c:v>
                </c:pt>
                <c:pt idx="536">
                  <c:v>42817</c:v>
                </c:pt>
                <c:pt idx="537">
                  <c:v>42816</c:v>
                </c:pt>
                <c:pt idx="538">
                  <c:v>42815</c:v>
                </c:pt>
                <c:pt idx="539">
                  <c:v>42814</c:v>
                </c:pt>
                <c:pt idx="540">
                  <c:v>42813</c:v>
                </c:pt>
                <c:pt idx="541">
                  <c:v>42812</c:v>
                </c:pt>
                <c:pt idx="542">
                  <c:v>42811</c:v>
                </c:pt>
                <c:pt idx="543">
                  <c:v>42810</c:v>
                </c:pt>
                <c:pt idx="544">
                  <c:v>42809</c:v>
                </c:pt>
                <c:pt idx="545">
                  <c:v>42808</c:v>
                </c:pt>
                <c:pt idx="546">
                  <c:v>42807</c:v>
                </c:pt>
                <c:pt idx="547">
                  <c:v>42806</c:v>
                </c:pt>
                <c:pt idx="548">
                  <c:v>42805</c:v>
                </c:pt>
                <c:pt idx="549">
                  <c:v>42804</c:v>
                </c:pt>
                <c:pt idx="550">
                  <c:v>42803</c:v>
                </c:pt>
                <c:pt idx="551">
                  <c:v>42802</c:v>
                </c:pt>
                <c:pt idx="552">
                  <c:v>42801</c:v>
                </c:pt>
                <c:pt idx="553">
                  <c:v>42800</c:v>
                </c:pt>
                <c:pt idx="554">
                  <c:v>42799</c:v>
                </c:pt>
                <c:pt idx="555">
                  <c:v>42798</c:v>
                </c:pt>
                <c:pt idx="556">
                  <c:v>42797</c:v>
                </c:pt>
                <c:pt idx="557">
                  <c:v>42796</c:v>
                </c:pt>
                <c:pt idx="558">
                  <c:v>42795</c:v>
                </c:pt>
                <c:pt idx="559">
                  <c:v>42794</c:v>
                </c:pt>
                <c:pt idx="560">
                  <c:v>42793</c:v>
                </c:pt>
                <c:pt idx="561">
                  <c:v>42792</c:v>
                </c:pt>
                <c:pt idx="562">
                  <c:v>42791</c:v>
                </c:pt>
                <c:pt idx="563">
                  <c:v>42790</c:v>
                </c:pt>
                <c:pt idx="564">
                  <c:v>42789</c:v>
                </c:pt>
                <c:pt idx="565">
                  <c:v>42788</c:v>
                </c:pt>
                <c:pt idx="566">
                  <c:v>42787</c:v>
                </c:pt>
                <c:pt idx="567">
                  <c:v>42786</c:v>
                </c:pt>
                <c:pt idx="568">
                  <c:v>42785</c:v>
                </c:pt>
                <c:pt idx="569">
                  <c:v>42784</c:v>
                </c:pt>
                <c:pt idx="570">
                  <c:v>42783</c:v>
                </c:pt>
                <c:pt idx="571">
                  <c:v>42782</c:v>
                </c:pt>
                <c:pt idx="572">
                  <c:v>42781</c:v>
                </c:pt>
                <c:pt idx="573">
                  <c:v>42780</c:v>
                </c:pt>
                <c:pt idx="574">
                  <c:v>42779</c:v>
                </c:pt>
                <c:pt idx="575">
                  <c:v>42778</c:v>
                </c:pt>
                <c:pt idx="576">
                  <c:v>42777</c:v>
                </c:pt>
                <c:pt idx="577">
                  <c:v>42776</c:v>
                </c:pt>
                <c:pt idx="578">
                  <c:v>42775</c:v>
                </c:pt>
                <c:pt idx="579">
                  <c:v>42774</c:v>
                </c:pt>
                <c:pt idx="580">
                  <c:v>42773</c:v>
                </c:pt>
                <c:pt idx="581">
                  <c:v>42772</c:v>
                </c:pt>
                <c:pt idx="582">
                  <c:v>42771</c:v>
                </c:pt>
                <c:pt idx="583">
                  <c:v>42770</c:v>
                </c:pt>
                <c:pt idx="584">
                  <c:v>42769</c:v>
                </c:pt>
                <c:pt idx="585">
                  <c:v>42768</c:v>
                </c:pt>
                <c:pt idx="586">
                  <c:v>42767</c:v>
                </c:pt>
                <c:pt idx="587">
                  <c:v>42766</c:v>
                </c:pt>
                <c:pt idx="588">
                  <c:v>42765</c:v>
                </c:pt>
                <c:pt idx="589">
                  <c:v>42764</c:v>
                </c:pt>
                <c:pt idx="590">
                  <c:v>42763</c:v>
                </c:pt>
                <c:pt idx="591">
                  <c:v>42762</c:v>
                </c:pt>
                <c:pt idx="592">
                  <c:v>42761</c:v>
                </c:pt>
                <c:pt idx="593">
                  <c:v>42760</c:v>
                </c:pt>
                <c:pt idx="594">
                  <c:v>42759</c:v>
                </c:pt>
                <c:pt idx="595">
                  <c:v>42758</c:v>
                </c:pt>
                <c:pt idx="596">
                  <c:v>42757</c:v>
                </c:pt>
                <c:pt idx="597">
                  <c:v>42756</c:v>
                </c:pt>
                <c:pt idx="598">
                  <c:v>42755</c:v>
                </c:pt>
                <c:pt idx="599">
                  <c:v>42754</c:v>
                </c:pt>
                <c:pt idx="600">
                  <c:v>42753</c:v>
                </c:pt>
                <c:pt idx="601">
                  <c:v>42752</c:v>
                </c:pt>
                <c:pt idx="602">
                  <c:v>42751</c:v>
                </c:pt>
                <c:pt idx="603">
                  <c:v>42750</c:v>
                </c:pt>
                <c:pt idx="604">
                  <c:v>42749</c:v>
                </c:pt>
                <c:pt idx="605">
                  <c:v>42748</c:v>
                </c:pt>
                <c:pt idx="606">
                  <c:v>42747</c:v>
                </c:pt>
                <c:pt idx="607">
                  <c:v>42746</c:v>
                </c:pt>
                <c:pt idx="608">
                  <c:v>42745</c:v>
                </c:pt>
                <c:pt idx="609">
                  <c:v>42744</c:v>
                </c:pt>
                <c:pt idx="610">
                  <c:v>42743</c:v>
                </c:pt>
                <c:pt idx="611">
                  <c:v>42742</c:v>
                </c:pt>
                <c:pt idx="612">
                  <c:v>42741</c:v>
                </c:pt>
                <c:pt idx="613">
                  <c:v>42740</c:v>
                </c:pt>
                <c:pt idx="614">
                  <c:v>42739</c:v>
                </c:pt>
                <c:pt idx="615">
                  <c:v>42738</c:v>
                </c:pt>
                <c:pt idx="616">
                  <c:v>42737</c:v>
                </c:pt>
                <c:pt idx="617">
                  <c:v>42736</c:v>
                </c:pt>
                <c:pt idx="618">
                  <c:v>42735</c:v>
                </c:pt>
                <c:pt idx="619">
                  <c:v>42734</c:v>
                </c:pt>
                <c:pt idx="620">
                  <c:v>42733</c:v>
                </c:pt>
                <c:pt idx="621">
                  <c:v>42732</c:v>
                </c:pt>
                <c:pt idx="622">
                  <c:v>42731</c:v>
                </c:pt>
                <c:pt idx="623">
                  <c:v>42730</c:v>
                </c:pt>
                <c:pt idx="624">
                  <c:v>42729</c:v>
                </c:pt>
                <c:pt idx="625">
                  <c:v>42728</c:v>
                </c:pt>
                <c:pt idx="626">
                  <c:v>42727</c:v>
                </c:pt>
                <c:pt idx="627">
                  <c:v>42726</c:v>
                </c:pt>
                <c:pt idx="628">
                  <c:v>42725</c:v>
                </c:pt>
                <c:pt idx="629">
                  <c:v>42724</c:v>
                </c:pt>
                <c:pt idx="630">
                  <c:v>42723</c:v>
                </c:pt>
                <c:pt idx="631">
                  <c:v>42722</c:v>
                </c:pt>
                <c:pt idx="632">
                  <c:v>42721</c:v>
                </c:pt>
                <c:pt idx="633">
                  <c:v>42720</c:v>
                </c:pt>
                <c:pt idx="634">
                  <c:v>42719</c:v>
                </c:pt>
                <c:pt idx="635">
                  <c:v>42718</c:v>
                </c:pt>
                <c:pt idx="636">
                  <c:v>42717</c:v>
                </c:pt>
                <c:pt idx="637">
                  <c:v>42716</c:v>
                </c:pt>
                <c:pt idx="638">
                  <c:v>42715</c:v>
                </c:pt>
                <c:pt idx="639">
                  <c:v>42714</c:v>
                </c:pt>
                <c:pt idx="640">
                  <c:v>42713</c:v>
                </c:pt>
                <c:pt idx="641">
                  <c:v>42712</c:v>
                </c:pt>
                <c:pt idx="642">
                  <c:v>42711</c:v>
                </c:pt>
                <c:pt idx="643">
                  <c:v>42710</c:v>
                </c:pt>
                <c:pt idx="644">
                  <c:v>42709</c:v>
                </c:pt>
                <c:pt idx="645">
                  <c:v>42708</c:v>
                </c:pt>
                <c:pt idx="646">
                  <c:v>42707</c:v>
                </c:pt>
                <c:pt idx="647">
                  <c:v>42706</c:v>
                </c:pt>
                <c:pt idx="648">
                  <c:v>42705</c:v>
                </c:pt>
                <c:pt idx="649">
                  <c:v>42704</c:v>
                </c:pt>
                <c:pt idx="650">
                  <c:v>42703</c:v>
                </c:pt>
                <c:pt idx="651">
                  <c:v>42702</c:v>
                </c:pt>
                <c:pt idx="652">
                  <c:v>42701</c:v>
                </c:pt>
                <c:pt idx="653">
                  <c:v>42700</c:v>
                </c:pt>
                <c:pt idx="654">
                  <c:v>42699</c:v>
                </c:pt>
                <c:pt idx="655">
                  <c:v>42698</c:v>
                </c:pt>
                <c:pt idx="656">
                  <c:v>42697</c:v>
                </c:pt>
                <c:pt idx="657">
                  <c:v>42696</c:v>
                </c:pt>
                <c:pt idx="658">
                  <c:v>42695</c:v>
                </c:pt>
                <c:pt idx="659">
                  <c:v>42694</c:v>
                </c:pt>
                <c:pt idx="660">
                  <c:v>42693</c:v>
                </c:pt>
                <c:pt idx="661">
                  <c:v>42692</c:v>
                </c:pt>
                <c:pt idx="662">
                  <c:v>42691</c:v>
                </c:pt>
                <c:pt idx="663">
                  <c:v>42690</c:v>
                </c:pt>
                <c:pt idx="664">
                  <c:v>42689</c:v>
                </c:pt>
                <c:pt idx="665">
                  <c:v>42688</c:v>
                </c:pt>
                <c:pt idx="666">
                  <c:v>42687</c:v>
                </c:pt>
                <c:pt idx="667">
                  <c:v>42686</c:v>
                </c:pt>
                <c:pt idx="668">
                  <c:v>42685</c:v>
                </c:pt>
                <c:pt idx="669">
                  <c:v>42684</c:v>
                </c:pt>
                <c:pt idx="670">
                  <c:v>42683</c:v>
                </c:pt>
                <c:pt idx="671">
                  <c:v>42682</c:v>
                </c:pt>
                <c:pt idx="672">
                  <c:v>42681</c:v>
                </c:pt>
                <c:pt idx="673">
                  <c:v>42680</c:v>
                </c:pt>
                <c:pt idx="674">
                  <c:v>42679</c:v>
                </c:pt>
                <c:pt idx="675">
                  <c:v>42678</c:v>
                </c:pt>
                <c:pt idx="676">
                  <c:v>42677</c:v>
                </c:pt>
                <c:pt idx="677">
                  <c:v>42676</c:v>
                </c:pt>
                <c:pt idx="678">
                  <c:v>42675</c:v>
                </c:pt>
                <c:pt idx="679">
                  <c:v>42674</c:v>
                </c:pt>
                <c:pt idx="680">
                  <c:v>42673</c:v>
                </c:pt>
                <c:pt idx="681">
                  <c:v>42672</c:v>
                </c:pt>
                <c:pt idx="682">
                  <c:v>42671</c:v>
                </c:pt>
                <c:pt idx="683">
                  <c:v>42670</c:v>
                </c:pt>
                <c:pt idx="684">
                  <c:v>42669</c:v>
                </c:pt>
                <c:pt idx="685">
                  <c:v>42668</c:v>
                </c:pt>
                <c:pt idx="686">
                  <c:v>42667</c:v>
                </c:pt>
                <c:pt idx="687">
                  <c:v>42666</c:v>
                </c:pt>
                <c:pt idx="688">
                  <c:v>42665</c:v>
                </c:pt>
                <c:pt idx="689">
                  <c:v>42664</c:v>
                </c:pt>
                <c:pt idx="690">
                  <c:v>42663</c:v>
                </c:pt>
                <c:pt idx="691">
                  <c:v>42662</c:v>
                </c:pt>
                <c:pt idx="692">
                  <c:v>42661</c:v>
                </c:pt>
                <c:pt idx="693">
                  <c:v>42660</c:v>
                </c:pt>
                <c:pt idx="694">
                  <c:v>42659</c:v>
                </c:pt>
                <c:pt idx="695">
                  <c:v>42658</c:v>
                </c:pt>
                <c:pt idx="696">
                  <c:v>42657</c:v>
                </c:pt>
                <c:pt idx="697">
                  <c:v>42656</c:v>
                </c:pt>
                <c:pt idx="698">
                  <c:v>42655</c:v>
                </c:pt>
                <c:pt idx="699">
                  <c:v>42654</c:v>
                </c:pt>
                <c:pt idx="700">
                  <c:v>42653</c:v>
                </c:pt>
                <c:pt idx="701">
                  <c:v>42652</c:v>
                </c:pt>
                <c:pt idx="702">
                  <c:v>42651</c:v>
                </c:pt>
                <c:pt idx="703">
                  <c:v>42650</c:v>
                </c:pt>
                <c:pt idx="704">
                  <c:v>42649</c:v>
                </c:pt>
                <c:pt idx="705">
                  <c:v>42648</c:v>
                </c:pt>
                <c:pt idx="706">
                  <c:v>42647</c:v>
                </c:pt>
                <c:pt idx="707">
                  <c:v>42646</c:v>
                </c:pt>
                <c:pt idx="708">
                  <c:v>42645</c:v>
                </c:pt>
                <c:pt idx="709">
                  <c:v>42644</c:v>
                </c:pt>
                <c:pt idx="710">
                  <c:v>42643</c:v>
                </c:pt>
                <c:pt idx="711">
                  <c:v>42642</c:v>
                </c:pt>
                <c:pt idx="712">
                  <c:v>42641</c:v>
                </c:pt>
                <c:pt idx="713">
                  <c:v>42640</c:v>
                </c:pt>
                <c:pt idx="714">
                  <c:v>42639</c:v>
                </c:pt>
                <c:pt idx="715">
                  <c:v>42638</c:v>
                </c:pt>
                <c:pt idx="716">
                  <c:v>42637</c:v>
                </c:pt>
                <c:pt idx="717">
                  <c:v>42636</c:v>
                </c:pt>
                <c:pt idx="718">
                  <c:v>42635</c:v>
                </c:pt>
                <c:pt idx="719">
                  <c:v>42634</c:v>
                </c:pt>
                <c:pt idx="720">
                  <c:v>42633</c:v>
                </c:pt>
                <c:pt idx="721">
                  <c:v>42632</c:v>
                </c:pt>
                <c:pt idx="722">
                  <c:v>42631</c:v>
                </c:pt>
                <c:pt idx="723">
                  <c:v>42630</c:v>
                </c:pt>
                <c:pt idx="724">
                  <c:v>42629</c:v>
                </c:pt>
                <c:pt idx="725">
                  <c:v>42628</c:v>
                </c:pt>
                <c:pt idx="726">
                  <c:v>42627</c:v>
                </c:pt>
                <c:pt idx="727">
                  <c:v>42626</c:v>
                </c:pt>
                <c:pt idx="728">
                  <c:v>42625</c:v>
                </c:pt>
                <c:pt idx="729">
                  <c:v>42624</c:v>
                </c:pt>
                <c:pt idx="730">
                  <c:v>42623</c:v>
                </c:pt>
                <c:pt idx="731">
                  <c:v>42622</c:v>
                </c:pt>
                <c:pt idx="732">
                  <c:v>42621</c:v>
                </c:pt>
                <c:pt idx="733">
                  <c:v>42620</c:v>
                </c:pt>
                <c:pt idx="734">
                  <c:v>42619</c:v>
                </c:pt>
                <c:pt idx="735">
                  <c:v>42618</c:v>
                </c:pt>
                <c:pt idx="736">
                  <c:v>42617</c:v>
                </c:pt>
                <c:pt idx="737">
                  <c:v>42616</c:v>
                </c:pt>
                <c:pt idx="738">
                  <c:v>42615</c:v>
                </c:pt>
                <c:pt idx="739">
                  <c:v>42614</c:v>
                </c:pt>
                <c:pt idx="740">
                  <c:v>42613</c:v>
                </c:pt>
                <c:pt idx="741">
                  <c:v>42612</c:v>
                </c:pt>
                <c:pt idx="742">
                  <c:v>42611</c:v>
                </c:pt>
                <c:pt idx="743">
                  <c:v>42610</c:v>
                </c:pt>
                <c:pt idx="744">
                  <c:v>42609</c:v>
                </c:pt>
                <c:pt idx="745">
                  <c:v>42608</c:v>
                </c:pt>
                <c:pt idx="746">
                  <c:v>42607</c:v>
                </c:pt>
                <c:pt idx="747">
                  <c:v>42606</c:v>
                </c:pt>
                <c:pt idx="748">
                  <c:v>42605</c:v>
                </c:pt>
                <c:pt idx="749">
                  <c:v>42604</c:v>
                </c:pt>
                <c:pt idx="750">
                  <c:v>42603</c:v>
                </c:pt>
                <c:pt idx="751">
                  <c:v>42602</c:v>
                </c:pt>
                <c:pt idx="752">
                  <c:v>42601</c:v>
                </c:pt>
                <c:pt idx="753">
                  <c:v>42600</c:v>
                </c:pt>
                <c:pt idx="754">
                  <c:v>42599</c:v>
                </c:pt>
                <c:pt idx="755">
                  <c:v>42598</c:v>
                </c:pt>
                <c:pt idx="756">
                  <c:v>42597</c:v>
                </c:pt>
                <c:pt idx="757">
                  <c:v>42596</c:v>
                </c:pt>
                <c:pt idx="758">
                  <c:v>42595</c:v>
                </c:pt>
                <c:pt idx="759">
                  <c:v>42594</c:v>
                </c:pt>
                <c:pt idx="760">
                  <c:v>42593</c:v>
                </c:pt>
                <c:pt idx="761">
                  <c:v>42592</c:v>
                </c:pt>
                <c:pt idx="762">
                  <c:v>42591</c:v>
                </c:pt>
                <c:pt idx="763">
                  <c:v>42590</c:v>
                </c:pt>
                <c:pt idx="764">
                  <c:v>42589</c:v>
                </c:pt>
                <c:pt idx="765">
                  <c:v>42588</c:v>
                </c:pt>
                <c:pt idx="766">
                  <c:v>42587</c:v>
                </c:pt>
                <c:pt idx="767">
                  <c:v>42586</c:v>
                </c:pt>
                <c:pt idx="768">
                  <c:v>42585</c:v>
                </c:pt>
                <c:pt idx="769">
                  <c:v>42584</c:v>
                </c:pt>
                <c:pt idx="770">
                  <c:v>42583</c:v>
                </c:pt>
                <c:pt idx="771">
                  <c:v>42582</c:v>
                </c:pt>
                <c:pt idx="772">
                  <c:v>42581</c:v>
                </c:pt>
                <c:pt idx="773">
                  <c:v>42580</c:v>
                </c:pt>
                <c:pt idx="774">
                  <c:v>42579</c:v>
                </c:pt>
                <c:pt idx="775">
                  <c:v>42578</c:v>
                </c:pt>
                <c:pt idx="776">
                  <c:v>42577</c:v>
                </c:pt>
                <c:pt idx="777">
                  <c:v>42576</c:v>
                </c:pt>
                <c:pt idx="778">
                  <c:v>42575</c:v>
                </c:pt>
                <c:pt idx="779">
                  <c:v>42574</c:v>
                </c:pt>
                <c:pt idx="780">
                  <c:v>42573</c:v>
                </c:pt>
                <c:pt idx="781">
                  <c:v>42572</c:v>
                </c:pt>
                <c:pt idx="782">
                  <c:v>42571</c:v>
                </c:pt>
                <c:pt idx="783">
                  <c:v>42570</c:v>
                </c:pt>
                <c:pt idx="784">
                  <c:v>42569</c:v>
                </c:pt>
                <c:pt idx="785">
                  <c:v>42568</c:v>
                </c:pt>
                <c:pt idx="786">
                  <c:v>42567</c:v>
                </c:pt>
                <c:pt idx="787">
                  <c:v>42566</c:v>
                </c:pt>
                <c:pt idx="788">
                  <c:v>42565</c:v>
                </c:pt>
                <c:pt idx="789">
                  <c:v>42564</c:v>
                </c:pt>
                <c:pt idx="790">
                  <c:v>42563</c:v>
                </c:pt>
                <c:pt idx="791">
                  <c:v>42562</c:v>
                </c:pt>
                <c:pt idx="792">
                  <c:v>42561</c:v>
                </c:pt>
                <c:pt idx="793">
                  <c:v>42560</c:v>
                </c:pt>
                <c:pt idx="794">
                  <c:v>42559</c:v>
                </c:pt>
                <c:pt idx="795">
                  <c:v>42558</c:v>
                </c:pt>
                <c:pt idx="796">
                  <c:v>42557</c:v>
                </c:pt>
                <c:pt idx="797">
                  <c:v>42556</c:v>
                </c:pt>
                <c:pt idx="798">
                  <c:v>42555</c:v>
                </c:pt>
                <c:pt idx="799">
                  <c:v>42554</c:v>
                </c:pt>
                <c:pt idx="800">
                  <c:v>42553</c:v>
                </c:pt>
                <c:pt idx="801">
                  <c:v>42552</c:v>
                </c:pt>
                <c:pt idx="802">
                  <c:v>42551</c:v>
                </c:pt>
                <c:pt idx="803">
                  <c:v>42550</c:v>
                </c:pt>
                <c:pt idx="804">
                  <c:v>42549</c:v>
                </c:pt>
                <c:pt idx="805">
                  <c:v>42548</c:v>
                </c:pt>
                <c:pt idx="806">
                  <c:v>42547</c:v>
                </c:pt>
                <c:pt idx="807">
                  <c:v>42546</c:v>
                </c:pt>
                <c:pt idx="808">
                  <c:v>42545</c:v>
                </c:pt>
                <c:pt idx="809">
                  <c:v>42544</c:v>
                </c:pt>
                <c:pt idx="810">
                  <c:v>42543</c:v>
                </c:pt>
                <c:pt idx="811">
                  <c:v>42542</c:v>
                </c:pt>
                <c:pt idx="812">
                  <c:v>42541</c:v>
                </c:pt>
                <c:pt idx="813">
                  <c:v>42540</c:v>
                </c:pt>
                <c:pt idx="814">
                  <c:v>42539</c:v>
                </c:pt>
                <c:pt idx="815">
                  <c:v>42538</c:v>
                </c:pt>
                <c:pt idx="816">
                  <c:v>42537</c:v>
                </c:pt>
                <c:pt idx="817">
                  <c:v>42536</c:v>
                </c:pt>
                <c:pt idx="818">
                  <c:v>42535</c:v>
                </c:pt>
                <c:pt idx="819">
                  <c:v>42534</c:v>
                </c:pt>
                <c:pt idx="820">
                  <c:v>42533</c:v>
                </c:pt>
                <c:pt idx="821">
                  <c:v>42532</c:v>
                </c:pt>
                <c:pt idx="822">
                  <c:v>42531</c:v>
                </c:pt>
                <c:pt idx="823">
                  <c:v>42530</c:v>
                </c:pt>
                <c:pt idx="824">
                  <c:v>42529</c:v>
                </c:pt>
                <c:pt idx="825">
                  <c:v>42528</c:v>
                </c:pt>
                <c:pt idx="826">
                  <c:v>42527</c:v>
                </c:pt>
                <c:pt idx="827">
                  <c:v>42526</c:v>
                </c:pt>
                <c:pt idx="828">
                  <c:v>42525</c:v>
                </c:pt>
                <c:pt idx="829">
                  <c:v>42524</c:v>
                </c:pt>
                <c:pt idx="830">
                  <c:v>42523</c:v>
                </c:pt>
                <c:pt idx="831">
                  <c:v>42522</c:v>
                </c:pt>
                <c:pt idx="832">
                  <c:v>42521</c:v>
                </c:pt>
                <c:pt idx="833">
                  <c:v>42520</c:v>
                </c:pt>
                <c:pt idx="834">
                  <c:v>42519</c:v>
                </c:pt>
                <c:pt idx="835">
                  <c:v>42518</c:v>
                </c:pt>
                <c:pt idx="836">
                  <c:v>42517</c:v>
                </c:pt>
                <c:pt idx="837">
                  <c:v>42516</c:v>
                </c:pt>
                <c:pt idx="838">
                  <c:v>42515</c:v>
                </c:pt>
                <c:pt idx="839">
                  <c:v>42514</c:v>
                </c:pt>
                <c:pt idx="840">
                  <c:v>42513</c:v>
                </c:pt>
                <c:pt idx="841">
                  <c:v>42512</c:v>
                </c:pt>
                <c:pt idx="842">
                  <c:v>42511</c:v>
                </c:pt>
                <c:pt idx="843">
                  <c:v>42510</c:v>
                </c:pt>
                <c:pt idx="844">
                  <c:v>42509</c:v>
                </c:pt>
                <c:pt idx="845">
                  <c:v>42508</c:v>
                </c:pt>
                <c:pt idx="846">
                  <c:v>42507</c:v>
                </c:pt>
                <c:pt idx="847">
                  <c:v>42506</c:v>
                </c:pt>
                <c:pt idx="848">
                  <c:v>42505</c:v>
                </c:pt>
                <c:pt idx="849">
                  <c:v>42504</c:v>
                </c:pt>
                <c:pt idx="850">
                  <c:v>42503</c:v>
                </c:pt>
                <c:pt idx="851">
                  <c:v>42502</c:v>
                </c:pt>
                <c:pt idx="852">
                  <c:v>42501</c:v>
                </c:pt>
                <c:pt idx="853">
                  <c:v>42500</c:v>
                </c:pt>
                <c:pt idx="854">
                  <c:v>42499</c:v>
                </c:pt>
                <c:pt idx="855">
                  <c:v>42498</c:v>
                </c:pt>
                <c:pt idx="856">
                  <c:v>42497</c:v>
                </c:pt>
                <c:pt idx="857">
                  <c:v>42496</c:v>
                </c:pt>
                <c:pt idx="858">
                  <c:v>42495</c:v>
                </c:pt>
                <c:pt idx="859">
                  <c:v>42494</c:v>
                </c:pt>
                <c:pt idx="860">
                  <c:v>42493</c:v>
                </c:pt>
                <c:pt idx="861">
                  <c:v>42492</c:v>
                </c:pt>
                <c:pt idx="862">
                  <c:v>42491</c:v>
                </c:pt>
                <c:pt idx="863">
                  <c:v>42490</c:v>
                </c:pt>
                <c:pt idx="864">
                  <c:v>42489</c:v>
                </c:pt>
                <c:pt idx="865">
                  <c:v>42488</c:v>
                </c:pt>
                <c:pt idx="866">
                  <c:v>42487</c:v>
                </c:pt>
                <c:pt idx="867">
                  <c:v>42486</c:v>
                </c:pt>
                <c:pt idx="868">
                  <c:v>42485</c:v>
                </c:pt>
                <c:pt idx="869">
                  <c:v>42484</c:v>
                </c:pt>
                <c:pt idx="870">
                  <c:v>42483</c:v>
                </c:pt>
                <c:pt idx="871">
                  <c:v>42482</c:v>
                </c:pt>
                <c:pt idx="872">
                  <c:v>42481</c:v>
                </c:pt>
                <c:pt idx="873">
                  <c:v>42480</c:v>
                </c:pt>
                <c:pt idx="874">
                  <c:v>42479</c:v>
                </c:pt>
                <c:pt idx="875">
                  <c:v>42478</c:v>
                </c:pt>
                <c:pt idx="876">
                  <c:v>42477</c:v>
                </c:pt>
                <c:pt idx="877">
                  <c:v>42476</c:v>
                </c:pt>
                <c:pt idx="878">
                  <c:v>42475</c:v>
                </c:pt>
                <c:pt idx="879">
                  <c:v>42474</c:v>
                </c:pt>
                <c:pt idx="880">
                  <c:v>42473</c:v>
                </c:pt>
                <c:pt idx="881">
                  <c:v>42472</c:v>
                </c:pt>
                <c:pt idx="882">
                  <c:v>42471</c:v>
                </c:pt>
                <c:pt idx="883">
                  <c:v>42468</c:v>
                </c:pt>
                <c:pt idx="884">
                  <c:v>42467</c:v>
                </c:pt>
                <c:pt idx="885">
                  <c:v>42466</c:v>
                </c:pt>
                <c:pt idx="886">
                  <c:v>42465</c:v>
                </c:pt>
                <c:pt idx="887">
                  <c:v>42464</c:v>
                </c:pt>
                <c:pt idx="888">
                  <c:v>42461</c:v>
                </c:pt>
                <c:pt idx="889">
                  <c:v>42460</c:v>
                </c:pt>
                <c:pt idx="890">
                  <c:v>42459</c:v>
                </c:pt>
                <c:pt idx="891">
                  <c:v>42458</c:v>
                </c:pt>
                <c:pt idx="892">
                  <c:v>42457</c:v>
                </c:pt>
                <c:pt idx="893">
                  <c:v>42453</c:v>
                </c:pt>
                <c:pt idx="894">
                  <c:v>42452</c:v>
                </c:pt>
                <c:pt idx="895">
                  <c:v>42451</c:v>
                </c:pt>
                <c:pt idx="896">
                  <c:v>42450</c:v>
                </c:pt>
                <c:pt idx="897">
                  <c:v>42447</c:v>
                </c:pt>
                <c:pt idx="898">
                  <c:v>42446</c:v>
                </c:pt>
                <c:pt idx="899">
                  <c:v>42445</c:v>
                </c:pt>
                <c:pt idx="900">
                  <c:v>42444</c:v>
                </c:pt>
                <c:pt idx="901">
                  <c:v>42443</c:v>
                </c:pt>
                <c:pt idx="902">
                  <c:v>42440</c:v>
                </c:pt>
                <c:pt idx="903">
                  <c:v>42439</c:v>
                </c:pt>
                <c:pt idx="904">
                  <c:v>42438</c:v>
                </c:pt>
                <c:pt idx="905">
                  <c:v>42437</c:v>
                </c:pt>
                <c:pt idx="906">
                  <c:v>42436</c:v>
                </c:pt>
                <c:pt idx="907">
                  <c:v>42433</c:v>
                </c:pt>
                <c:pt idx="908">
                  <c:v>42432</c:v>
                </c:pt>
                <c:pt idx="909">
                  <c:v>42431</c:v>
                </c:pt>
                <c:pt idx="910">
                  <c:v>42430</c:v>
                </c:pt>
                <c:pt idx="911">
                  <c:v>42429</c:v>
                </c:pt>
                <c:pt idx="912">
                  <c:v>42426</c:v>
                </c:pt>
                <c:pt idx="913">
                  <c:v>42425</c:v>
                </c:pt>
                <c:pt idx="914">
                  <c:v>42424</c:v>
                </c:pt>
                <c:pt idx="915">
                  <c:v>42423</c:v>
                </c:pt>
                <c:pt idx="916">
                  <c:v>42422</c:v>
                </c:pt>
                <c:pt idx="917">
                  <c:v>42419</c:v>
                </c:pt>
                <c:pt idx="918">
                  <c:v>42418</c:v>
                </c:pt>
                <c:pt idx="919">
                  <c:v>42417</c:v>
                </c:pt>
                <c:pt idx="920">
                  <c:v>42416</c:v>
                </c:pt>
                <c:pt idx="921">
                  <c:v>42412</c:v>
                </c:pt>
                <c:pt idx="922">
                  <c:v>42411</c:v>
                </c:pt>
                <c:pt idx="923">
                  <c:v>42410</c:v>
                </c:pt>
                <c:pt idx="924">
                  <c:v>42409</c:v>
                </c:pt>
                <c:pt idx="925">
                  <c:v>42408</c:v>
                </c:pt>
                <c:pt idx="926">
                  <c:v>42405</c:v>
                </c:pt>
                <c:pt idx="927">
                  <c:v>42404</c:v>
                </c:pt>
                <c:pt idx="928">
                  <c:v>42403</c:v>
                </c:pt>
                <c:pt idx="929">
                  <c:v>42402</c:v>
                </c:pt>
                <c:pt idx="930">
                  <c:v>42401</c:v>
                </c:pt>
                <c:pt idx="931">
                  <c:v>42398</c:v>
                </c:pt>
                <c:pt idx="932">
                  <c:v>42397</c:v>
                </c:pt>
                <c:pt idx="933">
                  <c:v>42396</c:v>
                </c:pt>
                <c:pt idx="934">
                  <c:v>42395</c:v>
                </c:pt>
                <c:pt idx="935">
                  <c:v>42394</c:v>
                </c:pt>
                <c:pt idx="936">
                  <c:v>42391</c:v>
                </c:pt>
                <c:pt idx="937">
                  <c:v>42390</c:v>
                </c:pt>
                <c:pt idx="938">
                  <c:v>42389</c:v>
                </c:pt>
                <c:pt idx="939">
                  <c:v>42388</c:v>
                </c:pt>
                <c:pt idx="940">
                  <c:v>42384</c:v>
                </c:pt>
                <c:pt idx="941">
                  <c:v>42383</c:v>
                </c:pt>
                <c:pt idx="942">
                  <c:v>42382</c:v>
                </c:pt>
                <c:pt idx="943">
                  <c:v>42381</c:v>
                </c:pt>
                <c:pt idx="944">
                  <c:v>42380</c:v>
                </c:pt>
                <c:pt idx="945">
                  <c:v>42377</c:v>
                </c:pt>
                <c:pt idx="946">
                  <c:v>42376</c:v>
                </c:pt>
                <c:pt idx="947">
                  <c:v>42375</c:v>
                </c:pt>
                <c:pt idx="948">
                  <c:v>42374</c:v>
                </c:pt>
                <c:pt idx="949">
                  <c:v>42373</c:v>
                </c:pt>
                <c:pt idx="950">
                  <c:v>42369</c:v>
                </c:pt>
                <c:pt idx="951">
                  <c:v>42368</c:v>
                </c:pt>
                <c:pt idx="952">
                  <c:v>42367</c:v>
                </c:pt>
                <c:pt idx="953">
                  <c:v>42366</c:v>
                </c:pt>
                <c:pt idx="954">
                  <c:v>42362</c:v>
                </c:pt>
                <c:pt idx="955">
                  <c:v>42361</c:v>
                </c:pt>
                <c:pt idx="956">
                  <c:v>42360</c:v>
                </c:pt>
                <c:pt idx="957">
                  <c:v>42359</c:v>
                </c:pt>
                <c:pt idx="958">
                  <c:v>42356</c:v>
                </c:pt>
                <c:pt idx="959">
                  <c:v>42355</c:v>
                </c:pt>
                <c:pt idx="960">
                  <c:v>42354</c:v>
                </c:pt>
                <c:pt idx="961">
                  <c:v>42353</c:v>
                </c:pt>
                <c:pt idx="962">
                  <c:v>42352</c:v>
                </c:pt>
                <c:pt idx="963">
                  <c:v>42349</c:v>
                </c:pt>
                <c:pt idx="964">
                  <c:v>42348</c:v>
                </c:pt>
                <c:pt idx="965">
                  <c:v>42347</c:v>
                </c:pt>
                <c:pt idx="966">
                  <c:v>42346</c:v>
                </c:pt>
                <c:pt idx="967">
                  <c:v>42345</c:v>
                </c:pt>
                <c:pt idx="968">
                  <c:v>42342</c:v>
                </c:pt>
                <c:pt idx="969">
                  <c:v>42341</c:v>
                </c:pt>
                <c:pt idx="970">
                  <c:v>42340</c:v>
                </c:pt>
                <c:pt idx="971">
                  <c:v>42339</c:v>
                </c:pt>
                <c:pt idx="972">
                  <c:v>42338</c:v>
                </c:pt>
                <c:pt idx="973">
                  <c:v>42335</c:v>
                </c:pt>
                <c:pt idx="974">
                  <c:v>42333</c:v>
                </c:pt>
                <c:pt idx="975">
                  <c:v>42332</c:v>
                </c:pt>
                <c:pt idx="976">
                  <c:v>42331</c:v>
                </c:pt>
                <c:pt idx="977">
                  <c:v>42328</c:v>
                </c:pt>
                <c:pt idx="978">
                  <c:v>42327</c:v>
                </c:pt>
                <c:pt idx="979">
                  <c:v>42326</c:v>
                </c:pt>
                <c:pt idx="980">
                  <c:v>42325</c:v>
                </c:pt>
                <c:pt idx="981">
                  <c:v>42324</c:v>
                </c:pt>
                <c:pt idx="982">
                  <c:v>42321</c:v>
                </c:pt>
                <c:pt idx="983">
                  <c:v>42320</c:v>
                </c:pt>
                <c:pt idx="984">
                  <c:v>42318</c:v>
                </c:pt>
                <c:pt idx="985">
                  <c:v>42317</c:v>
                </c:pt>
                <c:pt idx="986">
                  <c:v>42314</c:v>
                </c:pt>
                <c:pt idx="987">
                  <c:v>42313</c:v>
                </c:pt>
                <c:pt idx="988">
                  <c:v>42312</c:v>
                </c:pt>
                <c:pt idx="989">
                  <c:v>42311</c:v>
                </c:pt>
                <c:pt idx="990">
                  <c:v>42310</c:v>
                </c:pt>
                <c:pt idx="991">
                  <c:v>42307</c:v>
                </c:pt>
                <c:pt idx="992">
                  <c:v>42306</c:v>
                </c:pt>
                <c:pt idx="993">
                  <c:v>42304</c:v>
                </c:pt>
                <c:pt idx="994">
                  <c:v>42303</c:v>
                </c:pt>
                <c:pt idx="995">
                  <c:v>42300</c:v>
                </c:pt>
                <c:pt idx="996">
                  <c:v>42299</c:v>
                </c:pt>
                <c:pt idx="997">
                  <c:v>42298</c:v>
                </c:pt>
                <c:pt idx="998">
                  <c:v>42297</c:v>
                </c:pt>
                <c:pt idx="999">
                  <c:v>42296</c:v>
                </c:pt>
                <c:pt idx="1000">
                  <c:v>42293</c:v>
                </c:pt>
                <c:pt idx="1001">
                  <c:v>42292</c:v>
                </c:pt>
                <c:pt idx="1002">
                  <c:v>42291</c:v>
                </c:pt>
                <c:pt idx="1003">
                  <c:v>42290</c:v>
                </c:pt>
                <c:pt idx="1004">
                  <c:v>42286</c:v>
                </c:pt>
                <c:pt idx="1005">
                  <c:v>42285</c:v>
                </c:pt>
                <c:pt idx="1006">
                  <c:v>42284</c:v>
                </c:pt>
                <c:pt idx="1007">
                  <c:v>42283</c:v>
                </c:pt>
                <c:pt idx="1008">
                  <c:v>42282</c:v>
                </c:pt>
                <c:pt idx="1009">
                  <c:v>42279</c:v>
                </c:pt>
                <c:pt idx="1010">
                  <c:v>42278</c:v>
                </c:pt>
                <c:pt idx="1011">
                  <c:v>42276</c:v>
                </c:pt>
                <c:pt idx="1012">
                  <c:v>42275</c:v>
                </c:pt>
                <c:pt idx="1013">
                  <c:v>42272</c:v>
                </c:pt>
                <c:pt idx="1014">
                  <c:v>42271</c:v>
                </c:pt>
                <c:pt idx="1015">
                  <c:v>42270</c:v>
                </c:pt>
                <c:pt idx="1016">
                  <c:v>42269</c:v>
                </c:pt>
                <c:pt idx="1017">
                  <c:v>42268</c:v>
                </c:pt>
                <c:pt idx="1018">
                  <c:v>42265</c:v>
                </c:pt>
                <c:pt idx="1019">
                  <c:v>42264</c:v>
                </c:pt>
                <c:pt idx="1020">
                  <c:v>42263</c:v>
                </c:pt>
                <c:pt idx="1021">
                  <c:v>42262</c:v>
                </c:pt>
                <c:pt idx="1022">
                  <c:v>42261</c:v>
                </c:pt>
                <c:pt idx="1023">
                  <c:v>42258</c:v>
                </c:pt>
                <c:pt idx="1024">
                  <c:v>42257</c:v>
                </c:pt>
                <c:pt idx="1025">
                  <c:v>42256</c:v>
                </c:pt>
                <c:pt idx="1026">
                  <c:v>42255</c:v>
                </c:pt>
                <c:pt idx="1027">
                  <c:v>42251</c:v>
                </c:pt>
                <c:pt idx="1028">
                  <c:v>42250</c:v>
                </c:pt>
                <c:pt idx="1029">
                  <c:v>42249</c:v>
                </c:pt>
                <c:pt idx="1030">
                  <c:v>42248</c:v>
                </c:pt>
                <c:pt idx="1031">
                  <c:v>42247</c:v>
                </c:pt>
                <c:pt idx="1032">
                  <c:v>42244</c:v>
                </c:pt>
                <c:pt idx="1033">
                  <c:v>42243</c:v>
                </c:pt>
                <c:pt idx="1034">
                  <c:v>42242</c:v>
                </c:pt>
                <c:pt idx="1035">
                  <c:v>42241</c:v>
                </c:pt>
                <c:pt idx="1036">
                  <c:v>42240</c:v>
                </c:pt>
                <c:pt idx="1037">
                  <c:v>42237</c:v>
                </c:pt>
                <c:pt idx="1038">
                  <c:v>42236</c:v>
                </c:pt>
                <c:pt idx="1039">
                  <c:v>42235</c:v>
                </c:pt>
                <c:pt idx="1040">
                  <c:v>42234</c:v>
                </c:pt>
                <c:pt idx="1041">
                  <c:v>42233</c:v>
                </c:pt>
                <c:pt idx="1042">
                  <c:v>42230</c:v>
                </c:pt>
                <c:pt idx="1043">
                  <c:v>42229</c:v>
                </c:pt>
                <c:pt idx="1044">
                  <c:v>42228</c:v>
                </c:pt>
                <c:pt idx="1045">
                  <c:v>42227</c:v>
                </c:pt>
                <c:pt idx="1046">
                  <c:v>42226</c:v>
                </c:pt>
                <c:pt idx="1047">
                  <c:v>42223</c:v>
                </c:pt>
                <c:pt idx="1048">
                  <c:v>42222</c:v>
                </c:pt>
                <c:pt idx="1049">
                  <c:v>42221</c:v>
                </c:pt>
                <c:pt idx="1050">
                  <c:v>42220</c:v>
                </c:pt>
                <c:pt idx="1051">
                  <c:v>42219</c:v>
                </c:pt>
                <c:pt idx="1052">
                  <c:v>42216</c:v>
                </c:pt>
                <c:pt idx="1053">
                  <c:v>42215</c:v>
                </c:pt>
                <c:pt idx="1054">
                  <c:v>42214</c:v>
                </c:pt>
                <c:pt idx="1055">
                  <c:v>42213</c:v>
                </c:pt>
                <c:pt idx="1056">
                  <c:v>42212</c:v>
                </c:pt>
                <c:pt idx="1057">
                  <c:v>42209</c:v>
                </c:pt>
                <c:pt idx="1058">
                  <c:v>42208</c:v>
                </c:pt>
                <c:pt idx="1059">
                  <c:v>42207</c:v>
                </c:pt>
                <c:pt idx="1060">
                  <c:v>42206</c:v>
                </c:pt>
                <c:pt idx="1061">
                  <c:v>42205</c:v>
                </c:pt>
                <c:pt idx="1062">
                  <c:v>42202</c:v>
                </c:pt>
                <c:pt idx="1063">
                  <c:v>42201</c:v>
                </c:pt>
                <c:pt idx="1064">
                  <c:v>42200</c:v>
                </c:pt>
                <c:pt idx="1065">
                  <c:v>42199</c:v>
                </c:pt>
                <c:pt idx="1066">
                  <c:v>42198</c:v>
                </c:pt>
                <c:pt idx="1067">
                  <c:v>42195</c:v>
                </c:pt>
                <c:pt idx="1068">
                  <c:v>42194</c:v>
                </c:pt>
                <c:pt idx="1069">
                  <c:v>42193</c:v>
                </c:pt>
                <c:pt idx="1070">
                  <c:v>42192</c:v>
                </c:pt>
                <c:pt idx="1071">
                  <c:v>42191</c:v>
                </c:pt>
                <c:pt idx="1072">
                  <c:v>42187</c:v>
                </c:pt>
                <c:pt idx="1073">
                  <c:v>42186</c:v>
                </c:pt>
                <c:pt idx="1074">
                  <c:v>42185</c:v>
                </c:pt>
                <c:pt idx="1075">
                  <c:v>42184</c:v>
                </c:pt>
                <c:pt idx="1076">
                  <c:v>42181</c:v>
                </c:pt>
                <c:pt idx="1077">
                  <c:v>42180</c:v>
                </c:pt>
                <c:pt idx="1078">
                  <c:v>42179</c:v>
                </c:pt>
                <c:pt idx="1079">
                  <c:v>42178</c:v>
                </c:pt>
                <c:pt idx="1080">
                  <c:v>42177</c:v>
                </c:pt>
                <c:pt idx="1081">
                  <c:v>42174</c:v>
                </c:pt>
                <c:pt idx="1082">
                  <c:v>42173</c:v>
                </c:pt>
                <c:pt idx="1083">
                  <c:v>42172</c:v>
                </c:pt>
                <c:pt idx="1084">
                  <c:v>42171</c:v>
                </c:pt>
                <c:pt idx="1085">
                  <c:v>42170</c:v>
                </c:pt>
                <c:pt idx="1086">
                  <c:v>42167</c:v>
                </c:pt>
                <c:pt idx="1087">
                  <c:v>42166</c:v>
                </c:pt>
                <c:pt idx="1088">
                  <c:v>42165</c:v>
                </c:pt>
                <c:pt idx="1089">
                  <c:v>42164</c:v>
                </c:pt>
                <c:pt idx="1090">
                  <c:v>42163</c:v>
                </c:pt>
                <c:pt idx="1091">
                  <c:v>42160</c:v>
                </c:pt>
                <c:pt idx="1092">
                  <c:v>42159</c:v>
                </c:pt>
                <c:pt idx="1093">
                  <c:v>42158</c:v>
                </c:pt>
                <c:pt idx="1094">
                  <c:v>42157</c:v>
                </c:pt>
                <c:pt idx="1095">
                  <c:v>42156</c:v>
                </c:pt>
                <c:pt idx="1096">
                  <c:v>42153</c:v>
                </c:pt>
                <c:pt idx="1097">
                  <c:v>42152</c:v>
                </c:pt>
                <c:pt idx="1098">
                  <c:v>42151</c:v>
                </c:pt>
                <c:pt idx="1099">
                  <c:v>42150</c:v>
                </c:pt>
                <c:pt idx="1100">
                  <c:v>42146</c:v>
                </c:pt>
                <c:pt idx="1101">
                  <c:v>42145</c:v>
                </c:pt>
                <c:pt idx="1102">
                  <c:v>42144</c:v>
                </c:pt>
                <c:pt idx="1103">
                  <c:v>42143</c:v>
                </c:pt>
                <c:pt idx="1104">
                  <c:v>42142</c:v>
                </c:pt>
                <c:pt idx="1105">
                  <c:v>42139</c:v>
                </c:pt>
                <c:pt idx="1106">
                  <c:v>42138</c:v>
                </c:pt>
                <c:pt idx="1107">
                  <c:v>42137</c:v>
                </c:pt>
                <c:pt idx="1108">
                  <c:v>42136</c:v>
                </c:pt>
                <c:pt idx="1109">
                  <c:v>42135</c:v>
                </c:pt>
                <c:pt idx="1110">
                  <c:v>42132</c:v>
                </c:pt>
                <c:pt idx="1111">
                  <c:v>42131</c:v>
                </c:pt>
                <c:pt idx="1112">
                  <c:v>42130</c:v>
                </c:pt>
                <c:pt idx="1113">
                  <c:v>42129</c:v>
                </c:pt>
                <c:pt idx="1114">
                  <c:v>42128</c:v>
                </c:pt>
                <c:pt idx="1115">
                  <c:v>42125</c:v>
                </c:pt>
                <c:pt idx="1116">
                  <c:v>42124</c:v>
                </c:pt>
                <c:pt idx="1117">
                  <c:v>42123</c:v>
                </c:pt>
                <c:pt idx="1118">
                  <c:v>42122</c:v>
                </c:pt>
                <c:pt idx="1119">
                  <c:v>42121</c:v>
                </c:pt>
                <c:pt idx="1120">
                  <c:v>42118</c:v>
                </c:pt>
                <c:pt idx="1121">
                  <c:v>42117</c:v>
                </c:pt>
                <c:pt idx="1122">
                  <c:v>42116</c:v>
                </c:pt>
                <c:pt idx="1123">
                  <c:v>42115</c:v>
                </c:pt>
                <c:pt idx="1124">
                  <c:v>42114</c:v>
                </c:pt>
                <c:pt idx="1125">
                  <c:v>42111</c:v>
                </c:pt>
                <c:pt idx="1126">
                  <c:v>42110</c:v>
                </c:pt>
                <c:pt idx="1127">
                  <c:v>42109</c:v>
                </c:pt>
                <c:pt idx="1128">
                  <c:v>42108</c:v>
                </c:pt>
                <c:pt idx="1129">
                  <c:v>42107</c:v>
                </c:pt>
                <c:pt idx="1130">
                  <c:v>42104</c:v>
                </c:pt>
                <c:pt idx="1131">
                  <c:v>42103</c:v>
                </c:pt>
                <c:pt idx="1132">
                  <c:v>42102</c:v>
                </c:pt>
                <c:pt idx="1133">
                  <c:v>42101</c:v>
                </c:pt>
                <c:pt idx="1134">
                  <c:v>42100</c:v>
                </c:pt>
                <c:pt idx="1135">
                  <c:v>42097</c:v>
                </c:pt>
                <c:pt idx="1136">
                  <c:v>42096</c:v>
                </c:pt>
                <c:pt idx="1137">
                  <c:v>42095</c:v>
                </c:pt>
                <c:pt idx="1138">
                  <c:v>42094</c:v>
                </c:pt>
                <c:pt idx="1139">
                  <c:v>42093</c:v>
                </c:pt>
                <c:pt idx="1140">
                  <c:v>42090</c:v>
                </c:pt>
                <c:pt idx="1141">
                  <c:v>42089</c:v>
                </c:pt>
                <c:pt idx="1142">
                  <c:v>42088</c:v>
                </c:pt>
                <c:pt idx="1143">
                  <c:v>42087</c:v>
                </c:pt>
                <c:pt idx="1144">
                  <c:v>42086</c:v>
                </c:pt>
                <c:pt idx="1145">
                  <c:v>42083</c:v>
                </c:pt>
                <c:pt idx="1146">
                  <c:v>42082</c:v>
                </c:pt>
                <c:pt idx="1147">
                  <c:v>42081</c:v>
                </c:pt>
                <c:pt idx="1148">
                  <c:v>42080</c:v>
                </c:pt>
                <c:pt idx="1149">
                  <c:v>42079</c:v>
                </c:pt>
                <c:pt idx="1150">
                  <c:v>42076</c:v>
                </c:pt>
                <c:pt idx="1151">
                  <c:v>42075</c:v>
                </c:pt>
                <c:pt idx="1152">
                  <c:v>42074</c:v>
                </c:pt>
                <c:pt idx="1153">
                  <c:v>42073</c:v>
                </c:pt>
                <c:pt idx="1154">
                  <c:v>42072</c:v>
                </c:pt>
                <c:pt idx="1155">
                  <c:v>42069</c:v>
                </c:pt>
                <c:pt idx="1156">
                  <c:v>42068</c:v>
                </c:pt>
                <c:pt idx="1157">
                  <c:v>42067</c:v>
                </c:pt>
                <c:pt idx="1158">
                  <c:v>42066</c:v>
                </c:pt>
                <c:pt idx="1159">
                  <c:v>42065</c:v>
                </c:pt>
                <c:pt idx="1160">
                  <c:v>42062</c:v>
                </c:pt>
                <c:pt idx="1161">
                  <c:v>42061</c:v>
                </c:pt>
                <c:pt idx="1162">
                  <c:v>42060</c:v>
                </c:pt>
                <c:pt idx="1163">
                  <c:v>42059</c:v>
                </c:pt>
                <c:pt idx="1164">
                  <c:v>42058</c:v>
                </c:pt>
                <c:pt idx="1165">
                  <c:v>42055</c:v>
                </c:pt>
                <c:pt idx="1166">
                  <c:v>42054</c:v>
                </c:pt>
                <c:pt idx="1167">
                  <c:v>42053</c:v>
                </c:pt>
                <c:pt idx="1168">
                  <c:v>42052</c:v>
                </c:pt>
                <c:pt idx="1169">
                  <c:v>42048</c:v>
                </c:pt>
                <c:pt idx="1170">
                  <c:v>42047</c:v>
                </c:pt>
                <c:pt idx="1171">
                  <c:v>42046</c:v>
                </c:pt>
                <c:pt idx="1172">
                  <c:v>42045</c:v>
                </c:pt>
                <c:pt idx="1173">
                  <c:v>42044</c:v>
                </c:pt>
                <c:pt idx="1174">
                  <c:v>42041</c:v>
                </c:pt>
                <c:pt idx="1175">
                  <c:v>42040</c:v>
                </c:pt>
                <c:pt idx="1176">
                  <c:v>42039</c:v>
                </c:pt>
                <c:pt idx="1177">
                  <c:v>42038</c:v>
                </c:pt>
                <c:pt idx="1178">
                  <c:v>42037</c:v>
                </c:pt>
                <c:pt idx="1179">
                  <c:v>42034</c:v>
                </c:pt>
                <c:pt idx="1180">
                  <c:v>42033</c:v>
                </c:pt>
                <c:pt idx="1181">
                  <c:v>42032</c:v>
                </c:pt>
                <c:pt idx="1182">
                  <c:v>42031</c:v>
                </c:pt>
                <c:pt idx="1183">
                  <c:v>42030</c:v>
                </c:pt>
                <c:pt idx="1184">
                  <c:v>42027</c:v>
                </c:pt>
                <c:pt idx="1185">
                  <c:v>42026</c:v>
                </c:pt>
                <c:pt idx="1186">
                  <c:v>42025</c:v>
                </c:pt>
                <c:pt idx="1187">
                  <c:v>42024</c:v>
                </c:pt>
                <c:pt idx="1188">
                  <c:v>42020</c:v>
                </c:pt>
                <c:pt idx="1189">
                  <c:v>42019</c:v>
                </c:pt>
                <c:pt idx="1190">
                  <c:v>42018</c:v>
                </c:pt>
                <c:pt idx="1191">
                  <c:v>42017</c:v>
                </c:pt>
                <c:pt idx="1192">
                  <c:v>42016</c:v>
                </c:pt>
                <c:pt idx="1193">
                  <c:v>42013</c:v>
                </c:pt>
                <c:pt idx="1194">
                  <c:v>42012</c:v>
                </c:pt>
                <c:pt idx="1195">
                  <c:v>42011</c:v>
                </c:pt>
                <c:pt idx="1196">
                  <c:v>42010</c:v>
                </c:pt>
                <c:pt idx="1197">
                  <c:v>42009</c:v>
                </c:pt>
                <c:pt idx="1198">
                  <c:v>42006</c:v>
                </c:pt>
                <c:pt idx="1199">
                  <c:v>42004</c:v>
                </c:pt>
                <c:pt idx="1200">
                  <c:v>42003</c:v>
                </c:pt>
                <c:pt idx="1201">
                  <c:v>42002</c:v>
                </c:pt>
                <c:pt idx="1202">
                  <c:v>41999</c:v>
                </c:pt>
                <c:pt idx="1203">
                  <c:v>41997</c:v>
                </c:pt>
                <c:pt idx="1204">
                  <c:v>41996</c:v>
                </c:pt>
                <c:pt idx="1205">
                  <c:v>41995</c:v>
                </c:pt>
                <c:pt idx="1206">
                  <c:v>41992</c:v>
                </c:pt>
                <c:pt idx="1207">
                  <c:v>41991</c:v>
                </c:pt>
                <c:pt idx="1208">
                  <c:v>41990</c:v>
                </c:pt>
                <c:pt idx="1209">
                  <c:v>41989</c:v>
                </c:pt>
                <c:pt idx="1210">
                  <c:v>41988</c:v>
                </c:pt>
                <c:pt idx="1211">
                  <c:v>41985</c:v>
                </c:pt>
                <c:pt idx="1212">
                  <c:v>41984</c:v>
                </c:pt>
                <c:pt idx="1213">
                  <c:v>41983</c:v>
                </c:pt>
                <c:pt idx="1214">
                  <c:v>41982</c:v>
                </c:pt>
                <c:pt idx="1215">
                  <c:v>41981</c:v>
                </c:pt>
                <c:pt idx="1216">
                  <c:v>41978</c:v>
                </c:pt>
                <c:pt idx="1217">
                  <c:v>41977</c:v>
                </c:pt>
                <c:pt idx="1218">
                  <c:v>41976</c:v>
                </c:pt>
                <c:pt idx="1219">
                  <c:v>41975</c:v>
                </c:pt>
                <c:pt idx="1220">
                  <c:v>41974</c:v>
                </c:pt>
                <c:pt idx="1221">
                  <c:v>41971</c:v>
                </c:pt>
                <c:pt idx="1222">
                  <c:v>41969</c:v>
                </c:pt>
                <c:pt idx="1223">
                  <c:v>41968</c:v>
                </c:pt>
                <c:pt idx="1224">
                  <c:v>41967</c:v>
                </c:pt>
                <c:pt idx="1225">
                  <c:v>41964</c:v>
                </c:pt>
                <c:pt idx="1226">
                  <c:v>41963</c:v>
                </c:pt>
                <c:pt idx="1227">
                  <c:v>41962</c:v>
                </c:pt>
                <c:pt idx="1228">
                  <c:v>41961</c:v>
                </c:pt>
                <c:pt idx="1229">
                  <c:v>41960</c:v>
                </c:pt>
                <c:pt idx="1230">
                  <c:v>41957</c:v>
                </c:pt>
                <c:pt idx="1231">
                  <c:v>41956</c:v>
                </c:pt>
                <c:pt idx="1232">
                  <c:v>41955</c:v>
                </c:pt>
                <c:pt idx="1233">
                  <c:v>41953</c:v>
                </c:pt>
                <c:pt idx="1234">
                  <c:v>41950</c:v>
                </c:pt>
                <c:pt idx="1235">
                  <c:v>41949</c:v>
                </c:pt>
                <c:pt idx="1236">
                  <c:v>41948</c:v>
                </c:pt>
                <c:pt idx="1237">
                  <c:v>41947</c:v>
                </c:pt>
                <c:pt idx="1238">
                  <c:v>41946</c:v>
                </c:pt>
                <c:pt idx="1239">
                  <c:v>41943</c:v>
                </c:pt>
                <c:pt idx="1240">
                  <c:v>41942</c:v>
                </c:pt>
                <c:pt idx="1241">
                  <c:v>41941</c:v>
                </c:pt>
                <c:pt idx="1242">
                  <c:v>41940</c:v>
                </c:pt>
                <c:pt idx="1243">
                  <c:v>41939</c:v>
                </c:pt>
                <c:pt idx="1244">
                  <c:v>41936</c:v>
                </c:pt>
                <c:pt idx="1245">
                  <c:v>41935</c:v>
                </c:pt>
                <c:pt idx="1246">
                  <c:v>41934</c:v>
                </c:pt>
                <c:pt idx="1247">
                  <c:v>41933</c:v>
                </c:pt>
                <c:pt idx="1248">
                  <c:v>41932</c:v>
                </c:pt>
                <c:pt idx="1249">
                  <c:v>41929</c:v>
                </c:pt>
                <c:pt idx="1250">
                  <c:v>41928</c:v>
                </c:pt>
                <c:pt idx="1251">
                  <c:v>41927</c:v>
                </c:pt>
                <c:pt idx="1252">
                  <c:v>41926</c:v>
                </c:pt>
                <c:pt idx="1253">
                  <c:v>41922</c:v>
                </c:pt>
                <c:pt idx="1254">
                  <c:v>41921</c:v>
                </c:pt>
                <c:pt idx="1255">
                  <c:v>41920</c:v>
                </c:pt>
                <c:pt idx="1256">
                  <c:v>41919</c:v>
                </c:pt>
                <c:pt idx="1257">
                  <c:v>41918</c:v>
                </c:pt>
                <c:pt idx="1258">
                  <c:v>41915</c:v>
                </c:pt>
                <c:pt idx="1259">
                  <c:v>41914</c:v>
                </c:pt>
                <c:pt idx="1260">
                  <c:v>41913</c:v>
                </c:pt>
                <c:pt idx="1261">
                  <c:v>41912</c:v>
                </c:pt>
                <c:pt idx="1262">
                  <c:v>41911</c:v>
                </c:pt>
                <c:pt idx="1263">
                  <c:v>41908</c:v>
                </c:pt>
                <c:pt idx="1264">
                  <c:v>41907</c:v>
                </c:pt>
                <c:pt idx="1265">
                  <c:v>41906</c:v>
                </c:pt>
                <c:pt idx="1266">
                  <c:v>41905</c:v>
                </c:pt>
                <c:pt idx="1267">
                  <c:v>41904</c:v>
                </c:pt>
                <c:pt idx="1268">
                  <c:v>41901</c:v>
                </c:pt>
                <c:pt idx="1269">
                  <c:v>41900</c:v>
                </c:pt>
                <c:pt idx="1270">
                  <c:v>41899</c:v>
                </c:pt>
                <c:pt idx="1271">
                  <c:v>41898</c:v>
                </c:pt>
                <c:pt idx="1272">
                  <c:v>41897</c:v>
                </c:pt>
                <c:pt idx="1273">
                  <c:v>41894</c:v>
                </c:pt>
                <c:pt idx="1274">
                  <c:v>41893</c:v>
                </c:pt>
                <c:pt idx="1275">
                  <c:v>41892</c:v>
                </c:pt>
                <c:pt idx="1276">
                  <c:v>41891</c:v>
                </c:pt>
                <c:pt idx="1277">
                  <c:v>41890</c:v>
                </c:pt>
                <c:pt idx="1278">
                  <c:v>41887</c:v>
                </c:pt>
                <c:pt idx="1279">
                  <c:v>41886</c:v>
                </c:pt>
                <c:pt idx="1280">
                  <c:v>41885</c:v>
                </c:pt>
                <c:pt idx="1281">
                  <c:v>41884</c:v>
                </c:pt>
                <c:pt idx="1282">
                  <c:v>41880</c:v>
                </c:pt>
                <c:pt idx="1283">
                  <c:v>41879</c:v>
                </c:pt>
                <c:pt idx="1284">
                  <c:v>41878</c:v>
                </c:pt>
                <c:pt idx="1285">
                  <c:v>41877</c:v>
                </c:pt>
                <c:pt idx="1286">
                  <c:v>41876</c:v>
                </c:pt>
                <c:pt idx="1287">
                  <c:v>41873</c:v>
                </c:pt>
                <c:pt idx="1288">
                  <c:v>41872</c:v>
                </c:pt>
                <c:pt idx="1289">
                  <c:v>41871</c:v>
                </c:pt>
                <c:pt idx="1290">
                  <c:v>41870</c:v>
                </c:pt>
                <c:pt idx="1291">
                  <c:v>41869</c:v>
                </c:pt>
                <c:pt idx="1292">
                  <c:v>41866</c:v>
                </c:pt>
                <c:pt idx="1293">
                  <c:v>41865</c:v>
                </c:pt>
                <c:pt idx="1294">
                  <c:v>41864</c:v>
                </c:pt>
                <c:pt idx="1295">
                  <c:v>41863</c:v>
                </c:pt>
                <c:pt idx="1296">
                  <c:v>41862</c:v>
                </c:pt>
                <c:pt idx="1297">
                  <c:v>41859</c:v>
                </c:pt>
                <c:pt idx="1298">
                  <c:v>41858</c:v>
                </c:pt>
                <c:pt idx="1299">
                  <c:v>41857</c:v>
                </c:pt>
                <c:pt idx="1300">
                  <c:v>41856</c:v>
                </c:pt>
                <c:pt idx="1301">
                  <c:v>41855</c:v>
                </c:pt>
                <c:pt idx="1302">
                  <c:v>41852</c:v>
                </c:pt>
                <c:pt idx="1303">
                  <c:v>41851</c:v>
                </c:pt>
                <c:pt idx="1304">
                  <c:v>41850</c:v>
                </c:pt>
                <c:pt idx="1305">
                  <c:v>41849</c:v>
                </c:pt>
                <c:pt idx="1306">
                  <c:v>41848</c:v>
                </c:pt>
                <c:pt idx="1307">
                  <c:v>41845</c:v>
                </c:pt>
                <c:pt idx="1308">
                  <c:v>41844</c:v>
                </c:pt>
                <c:pt idx="1309">
                  <c:v>41843</c:v>
                </c:pt>
                <c:pt idx="1310">
                  <c:v>41842</c:v>
                </c:pt>
                <c:pt idx="1311">
                  <c:v>41841</c:v>
                </c:pt>
                <c:pt idx="1312">
                  <c:v>41838</c:v>
                </c:pt>
                <c:pt idx="1313">
                  <c:v>41837</c:v>
                </c:pt>
                <c:pt idx="1314">
                  <c:v>41836</c:v>
                </c:pt>
                <c:pt idx="1315">
                  <c:v>41835</c:v>
                </c:pt>
                <c:pt idx="1316">
                  <c:v>41834</c:v>
                </c:pt>
                <c:pt idx="1317">
                  <c:v>41831</c:v>
                </c:pt>
                <c:pt idx="1318">
                  <c:v>41830</c:v>
                </c:pt>
                <c:pt idx="1319">
                  <c:v>41829</c:v>
                </c:pt>
                <c:pt idx="1320">
                  <c:v>41828</c:v>
                </c:pt>
                <c:pt idx="1321">
                  <c:v>41827</c:v>
                </c:pt>
                <c:pt idx="1322">
                  <c:v>41823</c:v>
                </c:pt>
                <c:pt idx="1323">
                  <c:v>41822</c:v>
                </c:pt>
                <c:pt idx="1324">
                  <c:v>41821</c:v>
                </c:pt>
                <c:pt idx="1325">
                  <c:v>41820</c:v>
                </c:pt>
                <c:pt idx="1326">
                  <c:v>41817</c:v>
                </c:pt>
                <c:pt idx="1327">
                  <c:v>41816</c:v>
                </c:pt>
                <c:pt idx="1328">
                  <c:v>41815</c:v>
                </c:pt>
                <c:pt idx="1329">
                  <c:v>41814</c:v>
                </c:pt>
                <c:pt idx="1330">
                  <c:v>41813</c:v>
                </c:pt>
                <c:pt idx="1331">
                  <c:v>41810</c:v>
                </c:pt>
                <c:pt idx="1332">
                  <c:v>41809</c:v>
                </c:pt>
                <c:pt idx="1333">
                  <c:v>41808</c:v>
                </c:pt>
                <c:pt idx="1334">
                  <c:v>41807</c:v>
                </c:pt>
                <c:pt idx="1335">
                  <c:v>41806</c:v>
                </c:pt>
                <c:pt idx="1336">
                  <c:v>41803</c:v>
                </c:pt>
                <c:pt idx="1337">
                  <c:v>41802</c:v>
                </c:pt>
                <c:pt idx="1338">
                  <c:v>41801</c:v>
                </c:pt>
                <c:pt idx="1339">
                  <c:v>41800</c:v>
                </c:pt>
                <c:pt idx="1340">
                  <c:v>41799</c:v>
                </c:pt>
                <c:pt idx="1341">
                  <c:v>41796</c:v>
                </c:pt>
                <c:pt idx="1342">
                  <c:v>41795</c:v>
                </c:pt>
                <c:pt idx="1343">
                  <c:v>41794</c:v>
                </c:pt>
                <c:pt idx="1344">
                  <c:v>41793</c:v>
                </c:pt>
                <c:pt idx="1345">
                  <c:v>41792</c:v>
                </c:pt>
                <c:pt idx="1346">
                  <c:v>41789</c:v>
                </c:pt>
                <c:pt idx="1347">
                  <c:v>41788</c:v>
                </c:pt>
                <c:pt idx="1348">
                  <c:v>41787</c:v>
                </c:pt>
                <c:pt idx="1349">
                  <c:v>41786</c:v>
                </c:pt>
                <c:pt idx="1350">
                  <c:v>41782</c:v>
                </c:pt>
                <c:pt idx="1351">
                  <c:v>41781</c:v>
                </c:pt>
                <c:pt idx="1352">
                  <c:v>41780</c:v>
                </c:pt>
                <c:pt idx="1353">
                  <c:v>41779</c:v>
                </c:pt>
                <c:pt idx="1354">
                  <c:v>41778</c:v>
                </c:pt>
                <c:pt idx="1355">
                  <c:v>41775</c:v>
                </c:pt>
                <c:pt idx="1356">
                  <c:v>41774</c:v>
                </c:pt>
                <c:pt idx="1357">
                  <c:v>41773</c:v>
                </c:pt>
                <c:pt idx="1358">
                  <c:v>41772</c:v>
                </c:pt>
                <c:pt idx="1359">
                  <c:v>41771</c:v>
                </c:pt>
                <c:pt idx="1360">
                  <c:v>41768</c:v>
                </c:pt>
                <c:pt idx="1361">
                  <c:v>41767</c:v>
                </c:pt>
                <c:pt idx="1362">
                  <c:v>41766</c:v>
                </c:pt>
                <c:pt idx="1363">
                  <c:v>41765</c:v>
                </c:pt>
                <c:pt idx="1364">
                  <c:v>41764</c:v>
                </c:pt>
                <c:pt idx="1365">
                  <c:v>41761</c:v>
                </c:pt>
                <c:pt idx="1366">
                  <c:v>41760</c:v>
                </c:pt>
                <c:pt idx="1367">
                  <c:v>41759</c:v>
                </c:pt>
                <c:pt idx="1368">
                  <c:v>41758</c:v>
                </c:pt>
                <c:pt idx="1369">
                  <c:v>41757</c:v>
                </c:pt>
                <c:pt idx="1370">
                  <c:v>41754</c:v>
                </c:pt>
                <c:pt idx="1371">
                  <c:v>41753</c:v>
                </c:pt>
                <c:pt idx="1372">
                  <c:v>41752</c:v>
                </c:pt>
                <c:pt idx="1373">
                  <c:v>41751</c:v>
                </c:pt>
                <c:pt idx="1374">
                  <c:v>41750</c:v>
                </c:pt>
                <c:pt idx="1375">
                  <c:v>41746</c:v>
                </c:pt>
                <c:pt idx="1376">
                  <c:v>41745</c:v>
                </c:pt>
                <c:pt idx="1377">
                  <c:v>41744</c:v>
                </c:pt>
                <c:pt idx="1378">
                  <c:v>41743</c:v>
                </c:pt>
                <c:pt idx="1379">
                  <c:v>41740</c:v>
                </c:pt>
                <c:pt idx="1380">
                  <c:v>41739</c:v>
                </c:pt>
                <c:pt idx="1381">
                  <c:v>41738</c:v>
                </c:pt>
                <c:pt idx="1382">
                  <c:v>41737</c:v>
                </c:pt>
                <c:pt idx="1383">
                  <c:v>41736</c:v>
                </c:pt>
                <c:pt idx="1384">
                  <c:v>41733</c:v>
                </c:pt>
                <c:pt idx="1385">
                  <c:v>41732</c:v>
                </c:pt>
                <c:pt idx="1386">
                  <c:v>41731</c:v>
                </c:pt>
                <c:pt idx="1387">
                  <c:v>41730</c:v>
                </c:pt>
                <c:pt idx="1388">
                  <c:v>41729</c:v>
                </c:pt>
                <c:pt idx="1389">
                  <c:v>41726</c:v>
                </c:pt>
                <c:pt idx="1390">
                  <c:v>41725</c:v>
                </c:pt>
                <c:pt idx="1391">
                  <c:v>41724</c:v>
                </c:pt>
                <c:pt idx="1392">
                  <c:v>41723</c:v>
                </c:pt>
                <c:pt idx="1393">
                  <c:v>41722</c:v>
                </c:pt>
                <c:pt idx="1394">
                  <c:v>41719</c:v>
                </c:pt>
                <c:pt idx="1395">
                  <c:v>41718</c:v>
                </c:pt>
                <c:pt idx="1396">
                  <c:v>41717</c:v>
                </c:pt>
                <c:pt idx="1397">
                  <c:v>41716</c:v>
                </c:pt>
                <c:pt idx="1398">
                  <c:v>41715</c:v>
                </c:pt>
                <c:pt idx="1399">
                  <c:v>41712</c:v>
                </c:pt>
                <c:pt idx="1400">
                  <c:v>41711</c:v>
                </c:pt>
                <c:pt idx="1401">
                  <c:v>41710</c:v>
                </c:pt>
                <c:pt idx="1402">
                  <c:v>41709</c:v>
                </c:pt>
                <c:pt idx="1403">
                  <c:v>41708</c:v>
                </c:pt>
                <c:pt idx="1404">
                  <c:v>41705</c:v>
                </c:pt>
                <c:pt idx="1405">
                  <c:v>41704</c:v>
                </c:pt>
                <c:pt idx="1406">
                  <c:v>41703</c:v>
                </c:pt>
                <c:pt idx="1407">
                  <c:v>41702</c:v>
                </c:pt>
                <c:pt idx="1408">
                  <c:v>41701</c:v>
                </c:pt>
                <c:pt idx="1409">
                  <c:v>41698</c:v>
                </c:pt>
                <c:pt idx="1410">
                  <c:v>41697</c:v>
                </c:pt>
                <c:pt idx="1411">
                  <c:v>41696</c:v>
                </c:pt>
                <c:pt idx="1412">
                  <c:v>41695</c:v>
                </c:pt>
                <c:pt idx="1413">
                  <c:v>41694</c:v>
                </c:pt>
                <c:pt idx="1414">
                  <c:v>41691</c:v>
                </c:pt>
                <c:pt idx="1415">
                  <c:v>41690</c:v>
                </c:pt>
                <c:pt idx="1416">
                  <c:v>41689</c:v>
                </c:pt>
                <c:pt idx="1417">
                  <c:v>41688</c:v>
                </c:pt>
                <c:pt idx="1418">
                  <c:v>41684</c:v>
                </c:pt>
                <c:pt idx="1419">
                  <c:v>41683</c:v>
                </c:pt>
                <c:pt idx="1420">
                  <c:v>41682</c:v>
                </c:pt>
                <c:pt idx="1421">
                  <c:v>41681</c:v>
                </c:pt>
                <c:pt idx="1422">
                  <c:v>41680</c:v>
                </c:pt>
                <c:pt idx="1423">
                  <c:v>41677</c:v>
                </c:pt>
                <c:pt idx="1424">
                  <c:v>41676</c:v>
                </c:pt>
                <c:pt idx="1425">
                  <c:v>41675</c:v>
                </c:pt>
                <c:pt idx="1426">
                  <c:v>41674</c:v>
                </c:pt>
                <c:pt idx="1427">
                  <c:v>41673</c:v>
                </c:pt>
                <c:pt idx="1428">
                  <c:v>41670</c:v>
                </c:pt>
                <c:pt idx="1429">
                  <c:v>41669</c:v>
                </c:pt>
                <c:pt idx="1430">
                  <c:v>41668</c:v>
                </c:pt>
                <c:pt idx="1431">
                  <c:v>41667</c:v>
                </c:pt>
                <c:pt idx="1432">
                  <c:v>41666</c:v>
                </c:pt>
                <c:pt idx="1433">
                  <c:v>41663</c:v>
                </c:pt>
                <c:pt idx="1434">
                  <c:v>41662</c:v>
                </c:pt>
                <c:pt idx="1435">
                  <c:v>41661</c:v>
                </c:pt>
                <c:pt idx="1436">
                  <c:v>41660</c:v>
                </c:pt>
                <c:pt idx="1437">
                  <c:v>41656</c:v>
                </c:pt>
                <c:pt idx="1438">
                  <c:v>41655</c:v>
                </c:pt>
                <c:pt idx="1439">
                  <c:v>41654</c:v>
                </c:pt>
                <c:pt idx="1440">
                  <c:v>41653</c:v>
                </c:pt>
                <c:pt idx="1441">
                  <c:v>41652</c:v>
                </c:pt>
                <c:pt idx="1442">
                  <c:v>41649</c:v>
                </c:pt>
                <c:pt idx="1443">
                  <c:v>41648</c:v>
                </c:pt>
                <c:pt idx="1444">
                  <c:v>41647</c:v>
                </c:pt>
                <c:pt idx="1445">
                  <c:v>41646</c:v>
                </c:pt>
                <c:pt idx="1446">
                  <c:v>41645</c:v>
                </c:pt>
                <c:pt idx="1447">
                  <c:v>41642</c:v>
                </c:pt>
                <c:pt idx="1448">
                  <c:v>41641</c:v>
                </c:pt>
                <c:pt idx="1449">
                  <c:v>41639</c:v>
                </c:pt>
                <c:pt idx="1450">
                  <c:v>41638</c:v>
                </c:pt>
                <c:pt idx="1451">
                  <c:v>41635</c:v>
                </c:pt>
                <c:pt idx="1452">
                  <c:v>41634</c:v>
                </c:pt>
                <c:pt idx="1453">
                  <c:v>41632</c:v>
                </c:pt>
                <c:pt idx="1454">
                  <c:v>41631</c:v>
                </c:pt>
                <c:pt idx="1455">
                  <c:v>41628</c:v>
                </c:pt>
                <c:pt idx="1456">
                  <c:v>41627</c:v>
                </c:pt>
                <c:pt idx="1457">
                  <c:v>41626</c:v>
                </c:pt>
                <c:pt idx="1458">
                  <c:v>41625</c:v>
                </c:pt>
                <c:pt idx="1459">
                  <c:v>41624</c:v>
                </c:pt>
                <c:pt idx="1460">
                  <c:v>41621</c:v>
                </c:pt>
                <c:pt idx="1461">
                  <c:v>41620</c:v>
                </c:pt>
                <c:pt idx="1462">
                  <c:v>41619</c:v>
                </c:pt>
                <c:pt idx="1463">
                  <c:v>41618</c:v>
                </c:pt>
                <c:pt idx="1464">
                  <c:v>41617</c:v>
                </c:pt>
                <c:pt idx="1465">
                  <c:v>41614</c:v>
                </c:pt>
                <c:pt idx="1466">
                  <c:v>41613</c:v>
                </c:pt>
                <c:pt idx="1467">
                  <c:v>41612</c:v>
                </c:pt>
                <c:pt idx="1468">
                  <c:v>41611</c:v>
                </c:pt>
                <c:pt idx="1469">
                  <c:v>41610</c:v>
                </c:pt>
                <c:pt idx="1470">
                  <c:v>41607</c:v>
                </c:pt>
                <c:pt idx="1471">
                  <c:v>41605</c:v>
                </c:pt>
                <c:pt idx="1472">
                  <c:v>41604</c:v>
                </c:pt>
                <c:pt idx="1473">
                  <c:v>41603</c:v>
                </c:pt>
                <c:pt idx="1474">
                  <c:v>41600</c:v>
                </c:pt>
                <c:pt idx="1475">
                  <c:v>41599</c:v>
                </c:pt>
                <c:pt idx="1476">
                  <c:v>41598</c:v>
                </c:pt>
                <c:pt idx="1477">
                  <c:v>41597</c:v>
                </c:pt>
                <c:pt idx="1478">
                  <c:v>41596</c:v>
                </c:pt>
                <c:pt idx="1479">
                  <c:v>41593</c:v>
                </c:pt>
                <c:pt idx="1480">
                  <c:v>41592</c:v>
                </c:pt>
                <c:pt idx="1481">
                  <c:v>41591</c:v>
                </c:pt>
                <c:pt idx="1482">
                  <c:v>41590</c:v>
                </c:pt>
                <c:pt idx="1483">
                  <c:v>41586</c:v>
                </c:pt>
                <c:pt idx="1484">
                  <c:v>41585</c:v>
                </c:pt>
                <c:pt idx="1485">
                  <c:v>41584</c:v>
                </c:pt>
                <c:pt idx="1486">
                  <c:v>41583</c:v>
                </c:pt>
                <c:pt idx="1487">
                  <c:v>41582</c:v>
                </c:pt>
                <c:pt idx="1488">
                  <c:v>41579</c:v>
                </c:pt>
                <c:pt idx="1489">
                  <c:v>41578</c:v>
                </c:pt>
                <c:pt idx="1490">
                  <c:v>41577</c:v>
                </c:pt>
                <c:pt idx="1491">
                  <c:v>41576</c:v>
                </c:pt>
                <c:pt idx="1492">
                  <c:v>41575</c:v>
                </c:pt>
                <c:pt idx="1493">
                  <c:v>41572</c:v>
                </c:pt>
                <c:pt idx="1494">
                  <c:v>41571</c:v>
                </c:pt>
                <c:pt idx="1495">
                  <c:v>41570</c:v>
                </c:pt>
                <c:pt idx="1496">
                  <c:v>41569</c:v>
                </c:pt>
                <c:pt idx="1497">
                  <c:v>41568</c:v>
                </c:pt>
                <c:pt idx="1498">
                  <c:v>41565</c:v>
                </c:pt>
                <c:pt idx="1499">
                  <c:v>41564</c:v>
                </c:pt>
                <c:pt idx="1500">
                  <c:v>41563</c:v>
                </c:pt>
                <c:pt idx="1501">
                  <c:v>41562</c:v>
                </c:pt>
                <c:pt idx="1502">
                  <c:v>41558</c:v>
                </c:pt>
                <c:pt idx="1503">
                  <c:v>41557</c:v>
                </c:pt>
                <c:pt idx="1504">
                  <c:v>41556</c:v>
                </c:pt>
                <c:pt idx="1505">
                  <c:v>41555</c:v>
                </c:pt>
                <c:pt idx="1506">
                  <c:v>41554</c:v>
                </c:pt>
                <c:pt idx="1507">
                  <c:v>41551</c:v>
                </c:pt>
                <c:pt idx="1508">
                  <c:v>41550</c:v>
                </c:pt>
                <c:pt idx="1509">
                  <c:v>41549</c:v>
                </c:pt>
                <c:pt idx="1510">
                  <c:v>41548</c:v>
                </c:pt>
                <c:pt idx="1511">
                  <c:v>41547</c:v>
                </c:pt>
                <c:pt idx="1512">
                  <c:v>41544</c:v>
                </c:pt>
                <c:pt idx="1513">
                  <c:v>41543</c:v>
                </c:pt>
                <c:pt idx="1514">
                  <c:v>41542</c:v>
                </c:pt>
                <c:pt idx="1515">
                  <c:v>41541</c:v>
                </c:pt>
                <c:pt idx="1516">
                  <c:v>41540</c:v>
                </c:pt>
                <c:pt idx="1517">
                  <c:v>41537</c:v>
                </c:pt>
                <c:pt idx="1518">
                  <c:v>41536</c:v>
                </c:pt>
                <c:pt idx="1519">
                  <c:v>41535</c:v>
                </c:pt>
                <c:pt idx="1520">
                  <c:v>41534</c:v>
                </c:pt>
                <c:pt idx="1521">
                  <c:v>41533</c:v>
                </c:pt>
                <c:pt idx="1522">
                  <c:v>41530</c:v>
                </c:pt>
                <c:pt idx="1523">
                  <c:v>41529</c:v>
                </c:pt>
                <c:pt idx="1524">
                  <c:v>41528</c:v>
                </c:pt>
                <c:pt idx="1525">
                  <c:v>41527</c:v>
                </c:pt>
                <c:pt idx="1526">
                  <c:v>41526</c:v>
                </c:pt>
                <c:pt idx="1527">
                  <c:v>41523</c:v>
                </c:pt>
                <c:pt idx="1528">
                  <c:v>41522</c:v>
                </c:pt>
                <c:pt idx="1529">
                  <c:v>41521</c:v>
                </c:pt>
                <c:pt idx="1530">
                  <c:v>41520</c:v>
                </c:pt>
                <c:pt idx="1531">
                  <c:v>41516</c:v>
                </c:pt>
                <c:pt idx="1532">
                  <c:v>41515</c:v>
                </c:pt>
                <c:pt idx="1533">
                  <c:v>41514</c:v>
                </c:pt>
                <c:pt idx="1534">
                  <c:v>41513</c:v>
                </c:pt>
                <c:pt idx="1535">
                  <c:v>41512</c:v>
                </c:pt>
                <c:pt idx="1536">
                  <c:v>41509</c:v>
                </c:pt>
                <c:pt idx="1537">
                  <c:v>41508</c:v>
                </c:pt>
                <c:pt idx="1538">
                  <c:v>41507</c:v>
                </c:pt>
                <c:pt idx="1539">
                  <c:v>41506</c:v>
                </c:pt>
                <c:pt idx="1540">
                  <c:v>41505</c:v>
                </c:pt>
                <c:pt idx="1541">
                  <c:v>41502</c:v>
                </c:pt>
                <c:pt idx="1542">
                  <c:v>41501</c:v>
                </c:pt>
                <c:pt idx="1543">
                  <c:v>41500</c:v>
                </c:pt>
                <c:pt idx="1544">
                  <c:v>41499</c:v>
                </c:pt>
                <c:pt idx="1545">
                  <c:v>41498</c:v>
                </c:pt>
                <c:pt idx="1546">
                  <c:v>41495</c:v>
                </c:pt>
                <c:pt idx="1547">
                  <c:v>41494</c:v>
                </c:pt>
                <c:pt idx="1548">
                  <c:v>41493</c:v>
                </c:pt>
                <c:pt idx="1549">
                  <c:v>41492</c:v>
                </c:pt>
                <c:pt idx="1550">
                  <c:v>41491</c:v>
                </c:pt>
                <c:pt idx="1551">
                  <c:v>41488</c:v>
                </c:pt>
                <c:pt idx="1552">
                  <c:v>41487</c:v>
                </c:pt>
                <c:pt idx="1553">
                  <c:v>41486</c:v>
                </c:pt>
                <c:pt idx="1554">
                  <c:v>41485</c:v>
                </c:pt>
                <c:pt idx="1555">
                  <c:v>41484</c:v>
                </c:pt>
                <c:pt idx="1556">
                  <c:v>41481</c:v>
                </c:pt>
                <c:pt idx="1557">
                  <c:v>41480</c:v>
                </c:pt>
                <c:pt idx="1558">
                  <c:v>41479</c:v>
                </c:pt>
                <c:pt idx="1559">
                  <c:v>41478</c:v>
                </c:pt>
                <c:pt idx="1560">
                  <c:v>41477</c:v>
                </c:pt>
                <c:pt idx="1561">
                  <c:v>41474</c:v>
                </c:pt>
                <c:pt idx="1562">
                  <c:v>41473</c:v>
                </c:pt>
                <c:pt idx="1563">
                  <c:v>41472</c:v>
                </c:pt>
                <c:pt idx="1564">
                  <c:v>41471</c:v>
                </c:pt>
                <c:pt idx="1565">
                  <c:v>41470</c:v>
                </c:pt>
                <c:pt idx="1566">
                  <c:v>41467</c:v>
                </c:pt>
                <c:pt idx="1567">
                  <c:v>41466</c:v>
                </c:pt>
                <c:pt idx="1568">
                  <c:v>41465</c:v>
                </c:pt>
                <c:pt idx="1569">
                  <c:v>41464</c:v>
                </c:pt>
                <c:pt idx="1570">
                  <c:v>41463</c:v>
                </c:pt>
                <c:pt idx="1571">
                  <c:v>41460</c:v>
                </c:pt>
                <c:pt idx="1572">
                  <c:v>41458</c:v>
                </c:pt>
                <c:pt idx="1573">
                  <c:v>41457</c:v>
                </c:pt>
                <c:pt idx="1574">
                  <c:v>41456</c:v>
                </c:pt>
                <c:pt idx="1575">
                  <c:v>41453</c:v>
                </c:pt>
                <c:pt idx="1576">
                  <c:v>41452</c:v>
                </c:pt>
                <c:pt idx="1577">
                  <c:v>41451</c:v>
                </c:pt>
                <c:pt idx="1578">
                  <c:v>41450</c:v>
                </c:pt>
                <c:pt idx="1579">
                  <c:v>41449</c:v>
                </c:pt>
                <c:pt idx="1580">
                  <c:v>41446</c:v>
                </c:pt>
                <c:pt idx="1581">
                  <c:v>41445</c:v>
                </c:pt>
                <c:pt idx="1582">
                  <c:v>41444</c:v>
                </c:pt>
                <c:pt idx="1583">
                  <c:v>41443</c:v>
                </c:pt>
                <c:pt idx="1584">
                  <c:v>41442</c:v>
                </c:pt>
                <c:pt idx="1585">
                  <c:v>41439</c:v>
                </c:pt>
                <c:pt idx="1586">
                  <c:v>41438</c:v>
                </c:pt>
                <c:pt idx="1587">
                  <c:v>41437</c:v>
                </c:pt>
                <c:pt idx="1588">
                  <c:v>41436</c:v>
                </c:pt>
                <c:pt idx="1589">
                  <c:v>41435</c:v>
                </c:pt>
                <c:pt idx="1590">
                  <c:v>41432</c:v>
                </c:pt>
                <c:pt idx="1591">
                  <c:v>41431</c:v>
                </c:pt>
                <c:pt idx="1592">
                  <c:v>41430</c:v>
                </c:pt>
                <c:pt idx="1593">
                  <c:v>41429</c:v>
                </c:pt>
                <c:pt idx="1594">
                  <c:v>41428</c:v>
                </c:pt>
                <c:pt idx="1595">
                  <c:v>41425</c:v>
                </c:pt>
                <c:pt idx="1596">
                  <c:v>41424</c:v>
                </c:pt>
                <c:pt idx="1597">
                  <c:v>41423</c:v>
                </c:pt>
                <c:pt idx="1598">
                  <c:v>41422</c:v>
                </c:pt>
                <c:pt idx="1599">
                  <c:v>41418</c:v>
                </c:pt>
                <c:pt idx="1600">
                  <c:v>41417</c:v>
                </c:pt>
                <c:pt idx="1601">
                  <c:v>41416</c:v>
                </c:pt>
                <c:pt idx="1602">
                  <c:v>41415</c:v>
                </c:pt>
                <c:pt idx="1603">
                  <c:v>41414</c:v>
                </c:pt>
                <c:pt idx="1604">
                  <c:v>41411</c:v>
                </c:pt>
                <c:pt idx="1605">
                  <c:v>41410</c:v>
                </c:pt>
                <c:pt idx="1606">
                  <c:v>41409</c:v>
                </c:pt>
                <c:pt idx="1607">
                  <c:v>41408</c:v>
                </c:pt>
                <c:pt idx="1608">
                  <c:v>41407</c:v>
                </c:pt>
                <c:pt idx="1609">
                  <c:v>41404</c:v>
                </c:pt>
                <c:pt idx="1610">
                  <c:v>41403</c:v>
                </c:pt>
                <c:pt idx="1611">
                  <c:v>41402</c:v>
                </c:pt>
                <c:pt idx="1612">
                  <c:v>41401</c:v>
                </c:pt>
                <c:pt idx="1613">
                  <c:v>41400</c:v>
                </c:pt>
                <c:pt idx="1614">
                  <c:v>41397</c:v>
                </c:pt>
                <c:pt idx="1615">
                  <c:v>41396</c:v>
                </c:pt>
                <c:pt idx="1616">
                  <c:v>41395</c:v>
                </c:pt>
                <c:pt idx="1617">
                  <c:v>41394</c:v>
                </c:pt>
                <c:pt idx="1618">
                  <c:v>41393</c:v>
                </c:pt>
                <c:pt idx="1619">
                  <c:v>41390</c:v>
                </c:pt>
                <c:pt idx="1620">
                  <c:v>41389</c:v>
                </c:pt>
                <c:pt idx="1621">
                  <c:v>41388</c:v>
                </c:pt>
                <c:pt idx="1622">
                  <c:v>41387</c:v>
                </c:pt>
                <c:pt idx="1623">
                  <c:v>41386</c:v>
                </c:pt>
                <c:pt idx="1624">
                  <c:v>41383</c:v>
                </c:pt>
                <c:pt idx="1625">
                  <c:v>41382</c:v>
                </c:pt>
                <c:pt idx="1626">
                  <c:v>41381</c:v>
                </c:pt>
                <c:pt idx="1627">
                  <c:v>41380</c:v>
                </c:pt>
                <c:pt idx="1628">
                  <c:v>41379</c:v>
                </c:pt>
                <c:pt idx="1629">
                  <c:v>41376</c:v>
                </c:pt>
                <c:pt idx="1630">
                  <c:v>41375</c:v>
                </c:pt>
                <c:pt idx="1631">
                  <c:v>41374</c:v>
                </c:pt>
                <c:pt idx="1632">
                  <c:v>41373</c:v>
                </c:pt>
                <c:pt idx="1633">
                  <c:v>41372</c:v>
                </c:pt>
                <c:pt idx="1634">
                  <c:v>41369</c:v>
                </c:pt>
                <c:pt idx="1635">
                  <c:v>41368</c:v>
                </c:pt>
                <c:pt idx="1636">
                  <c:v>41367</c:v>
                </c:pt>
                <c:pt idx="1637">
                  <c:v>41366</c:v>
                </c:pt>
                <c:pt idx="1638">
                  <c:v>41365</c:v>
                </c:pt>
                <c:pt idx="1639">
                  <c:v>41361</c:v>
                </c:pt>
                <c:pt idx="1640">
                  <c:v>41360</c:v>
                </c:pt>
                <c:pt idx="1641">
                  <c:v>41359</c:v>
                </c:pt>
                <c:pt idx="1642">
                  <c:v>41358</c:v>
                </c:pt>
                <c:pt idx="1643">
                  <c:v>41355</c:v>
                </c:pt>
                <c:pt idx="1644">
                  <c:v>41354</c:v>
                </c:pt>
                <c:pt idx="1645">
                  <c:v>41353</c:v>
                </c:pt>
                <c:pt idx="1646">
                  <c:v>41352</c:v>
                </c:pt>
                <c:pt idx="1647">
                  <c:v>41351</c:v>
                </c:pt>
                <c:pt idx="1648">
                  <c:v>41348</c:v>
                </c:pt>
                <c:pt idx="1649">
                  <c:v>41347</c:v>
                </c:pt>
                <c:pt idx="1650">
                  <c:v>41346</c:v>
                </c:pt>
                <c:pt idx="1651">
                  <c:v>41345</c:v>
                </c:pt>
                <c:pt idx="1652">
                  <c:v>41344</c:v>
                </c:pt>
                <c:pt idx="1653">
                  <c:v>41341</c:v>
                </c:pt>
                <c:pt idx="1654">
                  <c:v>41340</c:v>
                </c:pt>
                <c:pt idx="1655">
                  <c:v>41339</c:v>
                </c:pt>
                <c:pt idx="1656">
                  <c:v>41338</c:v>
                </c:pt>
                <c:pt idx="1657">
                  <c:v>41337</c:v>
                </c:pt>
                <c:pt idx="1658">
                  <c:v>41334</c:v>
                </c:pt>
                <c:pt idx="1659">
                  <c:v>41333</c:v>
                </c:pt>
                <c:pt idx="1660">
                  <c:v>41332</c:v>
                </c:pt>
                <c:pt idx="1661">
                  <c:v>41331</c:v>
                </c:pt>
                <c:pt idx="1662">
                  <c:v>41330</c:v>
                </c:pt>
                <c:pt idx="1663">
                  <c:v>41327</c:v>
                </c:pt>
                <c:pt idx="1664">
                  <c:v>41326</c:v>
                </c:pt>
                <c:pt idx="1665">
                  <c:v>41325</c:v>
                </c:pt>
                <c:pt idx="1666">
                  <c:v>41324</c:v>
                </c:pt>
                <c:pt idx="1667">
                  <c:v>41320</c:v>
                </c:pt>
                <c:pt idx="1668">
                  <c:v>41319</c:v>
                </c:pt>
                <c:pt idx="1669">
                  <c:v>41318</c:v>
                </c:pt>
                <c:pt idx="1670">
                  <c:v>41317</c:v>
                </c:pt>
                <c:pt idx="1671">
                  <c:v>41316</c:v>
                </c:pt>
                <c:pt idx="1672">
                  <c:v>41313</c:v>
                </c:pt>
                <c:pt idx="1673">
                  <c:v>41312</c:v>
                </c:pt>
                <c:pt idx="1674">
                  <c:v>41311</c:v>
                </c:pt>
                <c:pt idx="1675">
                  <c:v>41310</c:v>
                </c:pt>
                <c:pt idx="1676">
                  <c:v>41309</c:v>
                </c:pt>
                <c:pt idx="1677">
                  <c:v>41306</c:v>
                </c:pt>
                <c:pt idx="1678">
                  <c:v>41305</c:v>
                </c:pt>
                <c:pt idx="1679">
                  <c:v>41304</c:v>
                </c:pt>
                <c:pt idx="1680">
                  <c:v>41303</c:v>
                </c:pt>
                <c:pt idx="1681">
                  <c:v>41303</c:v>
                </c:pt>
                <c:pt idx="1682">
                  <c:v>41302</c:v>
                </c:pt>
                <c:pt idx="1683">
                  <c:v>41299</c:v>
                </c:pt>
                <c:pt idx="1684">
                  <c:v>41298</c:v>
                </c:pt>
                <c:pt idx="1685">
                  <c:v>41297</c:v>
                </c:pt>
                <c:pt idx="1686">
                  <c:v>41296</c:v>
                </c:pt>
                <c:pt idx="1687">
                  <c:v>41292</c:v>
                </c:pt>
                <c:pt idx="1688">
                  <c:v>41291</c:v>
                </c:pt>
                <c:pt idx="1689">
                  <c:v>41290</c:v>
                </c:pt>
                <c:pt idx="1690">
                  <c:v>41289</c:v>
                </c:pt>
                <c:pt idx="1691">
                  <c:v>41288</c:v>
                </c:pt>
                <c:pt idx="1692">
                  <c:v>41285</c:v>
                </c:pt>
                <c:pt idx="1693">
                  <c:v>41284</c:v>
                </c:pt>
                <c:pt idx="1694">
                  <c:v>41283</c:v>
                </c:pt>
                <c:pt idx="1695">
                  <c:v>41282</c:v>
                </c:pt>
                <c:pt idx="1696">
                  <c:v>41281</c:v>
                </c:pt>
                <c:pt idx="1697">
                  <c:v>41278</c:v>
                </c:pt>
                <c:pt idx="1698">
                  <c:v>41277</c:v>
                </c:pt>
                <c:pt idx="1699">
                  <c:v>41276</c:v>
                </c:pt>
                <c:pt idx="1700">
                  <c:v>41274</c:v>
                </c:pt>
                <c:pt idx="1701">
                  <c:v>41271</c:v>
                </c:pt>
                <c:pt idx="1702">
                  <c:v>41270</c:v>
                </c:pt>
                <c:pt idx="1703">
                  <c:v>41269</c:v>
                </c:pt>
                <c:pt idx="1704">
                  <c:v>41267</c:v>
                </c:pt>
                <c:pt idx="1705">
                  <c:v>41264</c:v>
                </c:pt>
                <c:pt idx="1706">
                  <c:v>41263</c:v>
                </c:pt>
                <c:pt idx="1707">
                  <c:v>41262</c:v>
                </c:pt>
                <c:pt idx="1708">
                  <c:v>41261</c:v>
                </c:pt>
                <c:pt idx="1709">
                  <c:v>41260</c:v>
                </c:pt>
                <c:pt idx="1710">
                  <c:v>41257</c:v>
                </c:pt>
                <c:pt idx="1711">
                  <c:v>41256</c:v>
                </c:pt>
                <c:pt idx="1712">
                  <c:v>41255</c:v>
                </c:pt>
                <c:pt idx="1713">
                  <c:v>41254</c:v>
                </c:pt>
                <c:pt idx="1714">
                  <c:v>41253</c:v>
                </c:pt>
                <c:pt idx="1715">
                  <c:v>41250</c:v>
                </c:pt>
                <c:pt idx="1716">
                  <c:v>41249</c:v>
                </c:pt>
                <c:pt idx="1717">
                  <c:v>41248</c:v>
                </c:pt>
                <c:pt idx="1718">
                  <c:v>41247</c:v>
                </c:pt>
                <c:pt idx="1719">
                  <c:v>41246</c:v>
                </c:pt>
                <c:pt idx="1720">
                  <c:v>41243</c:v>
                </c:pt>
                <c:pt idx="1721">
                  <c:v>41242</c:v>
                </c:pt>
                <c:pt idx="1722">
                  <c:v>41241</c:v>
                </c:pt>
                <c:pt idx="1723">
                  <c:v>41240</c:v>
                </c:pt>
                <c:pt idx="1724">
                  <c:v>41239</c:v>
                </c:pt>
                <c:pt idx="1725">
                  <c:v>41236</c:v>
                </c:pt>
                <c:pt idx="1726">
                  <c:v>41234</c:v>
                </c:pt>
                <c:pt idx="1727">
                  <c:v>41233</c:v>
                </c:pt>
                <c:pt idx="1728">
                  <c:v>41232</c:v>
                </c:pt>
                <c:pt idx="1729">
                  <c:v>41229</c:v>
                </c:pt>
                <c:pt idx="1730">
                  <c:v>41228</c:v>
                </c:pt>
                <c:pt idx="1731">
                  <c:v>41227</c:v>
                </c:pt>
                <c:pt idx="1732">
                  <c:v>41226</c:v>
                </c:pt>
                <c:pt idx="1733">
                  <c:v>41222</c:v>
                </c:pt>
                <c:pt idx="1734">
                  <c:v>41221</c:v>
                </c:pt>
                <c:pt idx="1735">
                  <c:v>41220</c:v>
                </c:pt>
                <c:pt idx="1736">
                  <c:v>41219</c:v>
                </c:pt>
                <c:pt idx="1737">
                  <c:v>41218</c:v>
                </c:pt>
                <c:pt idx="1738">
                  <c:v>41215</c:v>
                </c:pt>
                <c:pt idx="1739">
                  <c:v>41214</c:v>
                </c:pt>
                <c:pt idx="1740">
                  <c:v>41213</c:v>
                </c:pt>
                <c:pt idx="1741">
                  <c:v>41212</c:v>
                </c:pt>
                <c:pt idx="1742">
                  <c:v>41211</c:v>
                </c:pt>
                <c:pt idx="1743">
                  <c:v>41208</c:v>
                </c:pt>
                <c:pt idx="1744">
                  <c:v>41207</c:v>
                </c:pt>
                <c:pt idx="1745">
                  <c:v>41206</c:v>
                </c:pt>
                <c:pt idx="1746">
                  <c:v>41205</c:v>
                </c:pt>
                <c:pt idx="1747">
                  <c:v>41204</c:v>
                </c:pt>
                <c:pt idx="1748">
                  <c:v>41201</c:v>
                </c:pt>
                <c:pt idx="1749">
                  <c:v>41200</c:v>
                </c:pt>
                <c:pt idx="1750">
                  <c:v>41199</c:v>
                </c:pt>
                <c:pt idx="1751">
                  <c:v>41198</c:v>
                </c:pt>
                <c:pt idx="1752">
                  <c:v>41197</c:v>
                </c:pt>
                <c:pt idx="1753">
                  <c:v>41194</c:v>
                </c:pt>
                <c:pt idx="1754">
                  <c:v>41193</c:v>
                </c:pt>
                <c:pt idx="1755">
                  <c:v>41192</c:v>
                </c:pt>
                <c:pt idx="1756">
                  <c:v>41191</c:v>
                </c:pt>
                <c:pt idx="1757">
                  <c:v>41187</c:v>
                </c:pt>
                <c:pt idx="1758">
                  <c:v>41186</c:v>
                </c:pt>
                <c:pt idx="1759">
                  <c:v>41185</c:v>
                </c:pt>
                <c:pt idx="1760">
                  <c:v>41184</c:v>
                </c:pt>
                <c:pt idx="1761">
                  <c:v>41183</c:v>
                </c:pt>
                <c:pt idx="1762">
                  <c:v>41180</c:v>
                </c:pt>
                <c:pt idx="1763">
                  <c:v>41179</c:v>
                </c:pt>
                <c:pt idx="1764">
                  <c:v>41178</c:v>
                </c:pt>
                <c:pt idx="1765">
                  <c:v>41177</c:v>
                </c:pt>
                <c:pt idx="1766">
                  <c:v>41176</c:v>
                </c:pt>
                <c:pt idx="1767">
                  <c:v>41173</c:v>
                </c:pt>
                <c:pt idx="1768">
                  <c:v>41172</c:v>
                </c:pt>
                <c:pt idx="1769">
                  <c:v>41171</c:v>
                </c:pt>
                <c:pt idx="1770">
                  <c:v>41170</c:v>
                </c:pt>
                <c:pt idx="1771">
                  <c:v>41169</c:v>
                </c:pt>
                <c:pt idx="1772">
                  <c:v>41166</c:v>
                </c:pt>
                <c:pt idx="1773">
                  <c:v>41165</c:v>
                </c:pt>
                <c:pt idx="1774">
                  <c:v>41164</c:v>
                </c:pt>
                <c:pt idx="1775">
                  <c:v>41163</c:v>
                </c:pt>
                <c:pt idx="1776">
                  <c:v>41162</c:v>
                </c:pt>
                <c:pt idx="1777">
                  <c:v>41159</c:v>
                </c:pt>
                <c:pt idx="1778">
                  <c:v>41158</c:v>
                </c:pt>
                <c:pt idx="1779">
                  <c:v>41157</c:v>
                </c:pt>
                <c:pt idx="1780">
                  <c:v>41156</c:v>
                </c:pt>
                <c:pt idx="1781">
                  <c:v>41152</c:v>
                </c:pt>
                <c:pt idx="1782">
                  <c:v>41151</c:v>
                </c:pt>
                <c:pt idx="1783">
                  <c:v>41150</c:v>
                </c:pt>
                <c:pt idx="1784">
                  <c:v>41149</c:v>
                </c:pt>
                <c:pt idx="1785">
                  <c:v>41148</c:v>
                </c:pt>
                <c:pt idx="1786">
                  <c:v>41145</c:v>
                </c:pt>
                <c:pt idx="1787">
                  <c:v>41144</c:v>
                </c:pt>
                <c:pt idx="1788">
                  <c:v>41143</c:v>
                </c:pt>
                <c:pt idx="1789">
                  <c:v>41142</c:v>
                </c:pt>
                <c:pt idx="1790">
                  <c:v>41141</c:v>
                </c:pt>
                <c:pt idx="1791">
                  <c:v>41138</c:v>
                </c:pt>
                <c:pt idx="1792">
                  <c:v>41137</c:v>
                </c:pt>
                <c:pt idx="1793">
                  <c:v>41136</c:v>
                </c:pt>
                <c:pt idx="1794">
                  <c:v>41135</c:v>
                </c:pt>
                <c:pt idx="1795">
                  <c:v>41134</c:v>
                </c:pt>
                <c:pt idx="1796">
                  <c:v>41131</c:v>
                </c:pt>
                <c:pt idx="1797">
                  <c:v>41130</c:v>
                </c:pt>
                <c:pt idx="1798">
                  <c:v>41129</c:v>
                </c:pt>
                <c:pt idx="1799">
                  <c:v>41128</c:v>
                </c:pt>
                <c:pt idx="1800">
                  <c:v>41127</c:v>
                </c:pt>
                <c:pt idx="1801">
                  <c:v>41124</c:v>
                </c:pt>
                <c:pt idx="1802">
                  <c:v>41123</c:v>
                </c:pt>
                <c:pt idx="1803">
                  <c:v>41122</c:v>
                </c:pt>
                <c:pt idx="1804">
                  <c:v>41121</c:v>
                </c:pt>
                <c:pt idx="1805">
                  <c:v>41120</c:v>
                </c:pt>
                <c:pt idx="1806">
                  <c:v>41117</c:v>
                </c:pt>
                <c:pt idx="1807">
                  <c:v>41116</c:v>
                </c:pt>
                <c:pt idx="1808">
                  <c:v>41115</c:v>
                </c:pt>
                <c:pt idx="1809">
                  <c:v>41114</c:v>
                </c:pt>
                <c:pt idx="1810">
                  <c:v>41113</c:v>
                </c:pt>
                <c:pt idx="1811">
                  <c:v>41110</c:v>
                </c:pt>
                <c:pt idx="1812">
                  <c:v>41109</c:v>
                </c:pt>
                <c:pt idx="1813">
                  <c:v>41108</c:v>
                </c:pt>
                <c:pt idx="1814">
                  <c:v>41107</c:v>
                </c:pt>
                <c:pt idx="1815">
                  <c:v>41106</c:v>
                </c:pt>
                <c:pt idx="1816">
                  <c:v>41103</c:v>
                </c:pt>
                <c:pt idx="1817">
                  <c:v>41102</c:v>
                </c:pt>
                <c:pt idx="1818">
                  <c:v>41101</c:v>
                </c:pt>
                <c:pt idx="1819">
                  <c:v>41100</c:v>
                </c:pt>
                <c:pt idx="1820">
                  <c:v>41099</c:v>
                </c:pt>
                <c:pt idx="1821">
                  <c:v>41096</c:v>
                </c:pt>
                <c:pt idx="1822">
                  <c:v>41095</c:v>
                </c:pt>
                <c:pt idx="1823">
                  <c:v>41093</c:v>
                </c:pt>
                <c:pt idx="1824">
                  <c:v>41092</c:v>
                </c:pt>
                <c:pt idx="1825">
                  <c:v>41089</c:v>
                </c:pt>
                <c:pt idx="1826">
                  <c:v>41088</c:v>
                </c:pt>
                <c:pt idx="1827">
                  <c:v>41087</c:v>
                </c:pt>
                <c:pt idx="1828">
                  <c:v>41086</c:v>
                </c:pt>
                <c:pt idx="1829">
                  <c:v>41085</c:v>
                </c:pt>
                <c:pt idx="1830">
                  <c:v>41082</c:v>
                </c:pt>
                <c:pt idx="1831">
                  <c:v>41081</c:v>
                </c:pt>
                <c:pt idx="1832">
                  <c:v>41080</c:v>
                </c:pt>
                <c:pt idx="1833">
                  <c:v>41079</c:v>
                </c:pt>
                <c:pt idx="1834">
                  <c:v>41078</c:v>
                </c:pt>
                <c:pt idx="1835">
                  <c:v>41075</c:v>
                </c:pt>
                <c:pt idx="1836">
                  <c:v>41074</c:v>
                </c:pt>
                <c:pt idx="1837">
                  <c:v>41073</c:v>
                </c:pt>
                <c:pt idx="1838">
                  <c:v>41072</c:v>
                </c:pt>
                <c:pt idx="1839">
                  <c:v>41071</c:v>
                </c:pt>
                <c:pt idx="1840">
                  <c:v>41068</c:v>
                </c:pt>
                <c:pt idx="1841">
                  <c:v>41067</c:v>
                </c:pt>
                <c:pt idx="1842">
                  <c:v>41066</c:v>
                </c:pt>
                <c:pt idx="1843">
                  <c:v>41065</c:v>
                </c:pt>
                <c:pt idx="1844">
                  <c:v>41064</c:v>
                </c:pt>
                <c:pt idx="1845">
                  <c:v>41061</c:v>
                </c:pt>
                <c:pt idx="1846">
                  <c:v>41060</c:v>
                </c:pt>
                <c:pt idx="1847">
                  <c:v>41059</c:v>
                </c:pt>
                <c:pt idx="1848">
                  <c:v>41058</c:v>
                </c:pt>
                <c:pt idx="1849">
                  <c:v>41054</c:v>
                </c:pt>
                <c:pt idx="1850">
                  <c:v>41053</c:v>
                </c:pt>
                <c:pt idx="1851">
                  <c:v>41052</c:v>
                </c:pt>
                <c:pt idx="1852">
                  <c:v>41051</c:v>
                </c:pt>
                <c:pt idx="1853">
                  <c:v>41050</c:v>
                </c:pt>
                <c:pt idx="1854">
                  <c:v>41047</c:v>
                </c:pt>
                <c:pt idx="1855">
                  <c:v>41046</c:v>
                </c:pt>
                <c:pt idx="1856">
                  <c:v>41045</c:v>
                </c:pt>
                <c:pt idx="1857">
                  <c:v>41044</c:v>
                </c:pt>
                <c:pt idx="1858">
                  <c:v>41043</c:v>
                </c:pt>
                <c:pt idx="1859">
                  <c:v>41040</c:v>
                </c:pt>
                <c:pt idx="1860">
                  <c:v>41039</c:v>
                </c:pt>
                <c:pt idx="1861">
                  <c:v>41038</c:v>
                </c:pt>
                <c:pt idx="1862">
                  <c:v>41037</c:v>
                </c:pt>
                <c:pt idx="1863">
                  <c:v>41036</c:v>
                </c:pt>
                <c:pt idx="1864">
                  <c:v>41033</c:v>
                </c:pt>
                <c:pt idx="1865">
                  <c:v>41032</c:v>
                </c:pt>
                <c:pt idx="1866">
                  <c:v>41031</c:v>
                </c:pt>
                <c:pt idx="1867">
                  <c:v>41030</c:v>
                </c:pt>
                <c:pt idx="1868">
                  <c:v>41029</c:v>
                </c:pt>
                <c:pt idx="1869">
                  <c:v>41026</c:v>
                </c:pt>
                <c:pt idx="1870">
                  <c:v>41025</c:v>
                </c:pt>
                <c:pt idx="1871">
                  <c:v>41024</c:v>
                </c:pt>
                <c:pt idx="1872">
                  <c:v>41023</c:v>
                </c:pt>
                <c:pt idx="1873">
                  <c:v>41022</c:v>
                </c:pt>
                <c:pt idx="1874">
                  <c:v>41019</c:v>
                </c:pt>
                <c:pt idx="1875">
                  <c:v>41018</c:v>
                </c:pt>
                <c:pt idx="1876">
                  <c:v>41017</c:v>
                </c:pt>
                <c:pt idx="1877">
                  <c:v>41016</c:v>
                </c:pt>
                <c:pt idx="1878">
                  <c:v>41015</c:v>
                </c:pt>
                <c:pt idx="1879">
                  <c:v>41012</c:v>
                </c:pt>
                <c:pt idx="1880">
                  <c:v>41011</c:v>
                </c:pt>
                <c:pt idx="1881">
                  <c:v>41010</c:v>
                </c:pt>
                <c:pt idx="1882">
                  <c:v>41009</c:v>
                </c:pt>
                <c:pt idx="1883">
                  <c:v>41008</c:v>
                </c:pt>
                <c:pt idx="1884">
                  <c:v>41005</c:v>
                </c:pt>
                <c:pt idx="1885">
                  <c:v>41004</c:v>
                </c:pt>
                <c:pt idx="1886">
                  <c:v>41003</c:v>
                </c:pt>
                <c:pt idx="1887">
                  <c:v>41002</c:v>
                </c:pt>
                <c:pt idx="1888">
                  <c:v>41001</c:v>
                </c:pt>
                <c:pt idx="1889">
                  <c:v>40998</c:v>
                </c:pt>
                <c:pt idx="1890">
                  <c:v>40997</c:v>
                </c:pt>
                <c:pt idx="1891">
                  <c:v>40996</c:v>
                </c:pt>
                <c:pt idx="1892">
                  <c:v>40995</c:v>
                </c:pt>
                <c:pt idx="1893">
                  <c:v>40994</c:v>
                </c:pt>
                <c:pt idx="1894">
                  <c:v>40991</c:v>
                </c:pt>
                <c:pt idx="1895">
                  <c:v>40990</c:v>
                </c:pt>
                <c:pt idx="1896">
                  <c:v>40989</c:v>
                </c:pt>
                <c:pt idx="1897">
                  <c:v>40988</c:v>
                </c:pt>
                <c:pt idx="1898">
                  <c:v>40987</c:v>
                </c:pt>
                <c:pt idx="1899">
                  <c:v>40984</c:v>
                </c:pt>
                <c:pt idx="1900">
                  <c:v>40983</c:v>
                </c:pt>
                <c:pt idx="1901">
                  <c:v>40982</c:v>
                </c:pt>
                <c:pt idx="1902">
                  <c:v>40981</c:v>
                </c:pt>
                <c:pt idx="1903">
                  <c:v>40980</c:v>
                </c:pt>
                <c:pt idx="1904">
                  <c:v>40977</c:v>
                </c:pt>
                <c:pt idx="1905">
                  <c:v>40976</c:v>
                </c:pt>
                <c:pt idx="1906">
                  <c:v>40975</c:v>
                </c:pt>
                <c:pt idx="1907">
                  <c:v>40974</c:v>
                </c:pt>
                <c:pt idx="1908">
                  <c:v>40973</c:v>
                </c:pt>
                <c:pt idx="1909">
                  <c:v>40970</c:v>
                </c:pt>
                <c:pt idx="1910">
                  <c:v>40969</c:v>
                </c:pt>
                <c:pt idx="1911">
                  <c:v>40968</c:v>
                </c:pt>
                <c:pt idx="1912">
                  <c:v>40967</c:v>
                </c:pt>
                <c:pt idx="1913">
                  <c:v>40966</c:v>
                </c:pt>
                <c:pt idx="1914">
                  <c:v>40963</c:v>
                </c:pt>
                <c:pt idx="1915">
                  <c:v>40962</c:v>
                </c:pt>
                <c:pt idx="1916">
                  <c:v>40961</c:v>
                </c:pt>
                <c:pt idx="1917">
                  <c:v>40960</c:v>
                </c:pt>
                <c:pt idx="1918">
                  <c:v>40956</c:v>
                </c:pt>
                <c:pt idx="1919">
                  <c:v>40955</c:v>
                </c:pt>
                <c:pt idx="1920">
                  <c:v>40954</c:v>
                </c:pt>
                <c:pt idx="1921">
                  <c:v>40953</c:v>
                </c:pt>
                <c:pt idx="1922">
                  <c:v>40952</c:v>
                </c:pt>
                <c:pt idx="1923">
                  <c:v>40949</c:v>
                </c:pt>
                <c:pt idx="1924">
                  <c:v>40948</c:v>
                </c:pt>
                <c:pt idx="1925">
                  <c:v>40947</c:v>
                </c:pt>
                <c:pt idx="1926">
                  <c:v>40946</c:v>
                </c:pt>
                <c:pt idx="1927">
                  <c:v>40945</c:v>
                </c:pt>
                <c:pt idx="1928">
                  <c:v>40942</c:v>
                </c:pt>
                <c:pt idx="1929">
                  <c:v>40941</c:v>
                </c:pt>
                <c:pt idx="1930">
                  <c:v>40940</c:v>
                </c:pt>
                <c:pt idx="1931">
                  <c:v>40939</c:v>
                </c:pt>
                <c:pt idx="1932">
                  <c:v>40938</c:v>
                </c:pt>
                <c:pt idx="1933">
                  <c:v>40935</c:v>
                </c:pt>
                <c:pt idx="1934">
                  <c:v>40934</c:v>
                </c:pt>
                <c:pt idx="1935">
                  <c:v>40933</c:v>
                </c:pt>
                <c:pt idx="1936">
                  <c:v>40932</c:v>
                </c:pt>
                <c:pt idx="1937">
                  <c:v>40931</c:v>
                </c:pt>
                <c:pt idx="1938">
                  <c:v>40928</c:v>
                </c:pt>
                <c:pt idx="1939">
                  <c:v>40927</c:v>
                </c:pt>
                <c:pt idx="1940">
                  <c:v>40926</c:v>
                </c:pt>
                <c:pt idx="1941">
                  <c:v>40925</c:v>
                </c:pt>
                <c:pt idx="1942">
                  <c:v>40921</c:v>
                </c:pt>
                <c:pt idx="1943">
                  <c:v>40920</c:v>
                </c:pt>
                <c:pt idx="1944">
                  <c:v>40919</c:v>
                </c:pt>
                <c:pt idx="1945">
                  <c:v>40918</c:v>
                </c:pt>
                <c:pt idx="1946">
                  <c:v>40917</c:v>
                </c:pt>
                <c:pt idx="1947">
                  <c:v>40914</c:v>
                </c:pt>
                <c:pt idx="1948">
                  <c:v>40913</c:v>
                </c:pt>
                <c:pt idx="1949">
                  <c:v>40912</c:v>
                </c:pt>
                <c:pt idx="1950">
                  <c:v>40911</c:v>
                </c:pt>
                <c:pt idx="1951">
                  <c:v>40907</c:v>
                </c:pt>
                <c:pt idx="1952">
                  <c:v>40906</c:v>
                </c:pt>
                <c:pt idx="1953">
                  <c:v>40905</c:v>
                </c:pt>
                <c:pt idx="1954">
                  <c:v>40904</c:v>
                </c:pt>
                <c:pt idx="1955">
                  <c:v>40900</c:v>
                </c:pt>
                <c:pt idx="1956">
                  <c:v>40899</c:v>
                </c:pt>
                <c:pt idx="1957">
                  <c:v>40898</c:v>
                </c:pt>
                <c:pt idx="1958">
                  <c:v>40897</c:v>
                </c:pt>
                <c:pt idx="1959">
                  <c:v>40896</c:v>
                </c:pt>
                <c:pt idx="1960">
                  <c:v>40893</c:v>
                </c:pt>
                <c:pt idx="1961">
                  <c:v>40892</c:v>
                </c:pt>
                <c:pt idx="1962">
                  <c:v>40891</c:v>
                </c:pt>
                <c:pt idx="1963">
                  <c:v>40890</c:v>
                </c:pt>
                <c:pt idx="1964">
                  <c:v>40889</c:v>
                </c:pt>
                <c:pt idx="1965">
                  <c:v>40886</c:v>
                </c:pt>
                <c:pt idx="1966">
                  <c:v>40885</c:v>
                </c:pt>
                <c:pt idx="1967">
                  <c:v>40884</c:v>
                </c:pt>
                <c:pt idx="1968">
                  <c:v>40883</c:v>
                </c:pt>
                <c:pt idx="1969">
                  <c:v>40882</c:v>
                </c:pt>
                <c:pt idx="1970">
                  <c:v>40879</c:v>
                </c:pt>
                <c:pt idx="1971">
                  <c:v>40878</c:v>
                </c:pt>
                <c:pt idx="1972">
                  <c:v>40877</c:v>
                </c:pt>
                <c:pt idx="1973">
                  <c:v>40876</c:v>
                </c:pt>
                <c:pt idx="1974">
                  <c:v>40875</c:v>
                </c:pt>
                <c:pt idx="1975">
                  <c:v>40872</c:v>
                </c:pt>
                <c:pt idx="1976">
                  <c:v>40870</c:v>
                </c:pt>
                <c:pt idx="1977">
                  <c:v>40869</c:v>
                </c:pt>
                <c:pt idx="1978">
                  <c:v>40868</c:v>
                </c:pt>
                <c:pt idx="1979">
                  <c:v>40865</c:v>
                </c:pt>
                <c:pt idx="1980">
                  <c:v>40864</c:v>
                </c:pt>
                <c:pt idx="1981">
                  <c:v>40863</c:v>
                </c:pt>
                <c:pt idx="1982">
                  <c:v>40862</c:v>
                </c:pt>
                <c:pt idx="1983">
                  <c:v>40861</c:v>
                </c:pt>
                <c:pt idx="1984">
                  <c:v>40857</c:v>
                </c:pt>
                <c:pt idx="1985">
                  <c:v>40856</c:v>
                </c:pt>
                <c:pt idx="1986">
                  <c:v>40855</c:v>
                </c:pt>
                <c:pt idx="1987">
                  <c:v>40854</c:v>
                </c:pt>
                <c:pt idx="1988">
                  <c:v>40851</c:v>
                </c:pt>
                <c:pt idx="1989">
                  <c:v>40850</c:v>
                </c:pt>
                <c:pt idx="1990">
                  <c:v>40849</c:v>
                </c:pt>
                <c:pt idx="1991">
                  <c:v>40848</c:v>
                </c:pt>
                <c:pt idx="1992">
                  <c:v>40847</c:v>
                </c:pt>
                <c:pt idx="1993">
                  <c:v>40844</c:v>
                </c:pt>
                <c:pt idx="1994">
                  <c:v>40843</c:v>
                </c:pt>
                <c:pt idx="1995">
                  <c:v>40842</c:v>
                </c:pt>
                <c:pt idx="1996">
                  <c:v>40841</c:v>
                </c:pt>
                <c:pt idx="1997">
                  <c:v>40840</c:v>
                </c:pt>
                <c:pt idx="1998">
                  <c:v>40837</c:v>
                </c:pt>
                <c:pt idx="1999">
                  <c:v>40836</c:v>
                </c:pt>
                <c:pt idx="2000">
                  <c:v>40836</c:v>
                </c:pt>
                <c:pt idx="2001">
                  <c:v>40835</c:v>
                </c:pt>
                <c:pt idx="2002">
                  <c:v>40834</c:v>
                </c:pt>
                <c:pt idx="2003">
                  <c:v>40833</c:v>
                </c:pt>
                <c:pt idx="2004">
                  <c:v>40830</c:v>
                </c:pt>
                <c:pt idx="2005">
                  <c:v>40829</c:v>
                </c:pt>
                <c:pt idx="2006">
                  <c:v>40828</c:v>
                </c:pt>
                <c:pt idx="2007">
                  <c:v>40827</c:v>
                </c:pt>
                <c:pt idx="2008">
                  <c:v>40823</c:v>
                </c:pt>
                <c:pt idx="2009">
                  <c:v>40822</c:v>
                </c:pt>
                <c:pt idx="2010">
                  <c:v>40821</c:v>
                </c:pt>
                <c:pt idx="2011">
                  <c:v>40820</c:v>
                </c:pt>
                <c:pt idx="2012">
                  <c:v>40819</c:v>
                </c:pt>
                <c:pt idx="2013">
                  <c:v>40816</c:v>
                </c:pt>
                <c:pt idx="2014">
                  <c:v>40815</c:v>
                </c:pt>
                <c:pt idx="2015">
                  <c:v>40814</c:v>
                </c:pt>
                <c:pt idx="2016">
                  <c:v>40813</c:v>
                </c:pt>
                <c:pt idx="2017">
                  <c:v>40812</c:v>
                </c:pt>
                <c:pt idx="2018">
                  <c:v>40809</c:v>
                </c:pt>
                <c:pt idx="2019">
                  <c:v>40808</c:v>
                </c:pt>
                <c:pt idx="2020">
                  <c:v>40807</c:v>
                </c:pt>
                <c:pt idx="2021">
                  <c:v>40806</c:v>
                </c:pt>
                <c:pt idx="2022">
                  <c:v>40805</c:v>
                </c:pt>
                <c:pt idx="2023">
                  <c:v>40802</c:v>
                </c:pt>
                <c:pt idx="2024">
                  <c:v>40801</c:v>
                </c:pt>
                <c:pt idx="2025">
                  <c:v>40800</c:v>
                </c:pt>
                <c:pt idx="2026">
                  <c:v>40799</c:v>
                </c:pt>
                <c:pt idx="2027">
                  <c:v>40798</c:v>
                </c:pt>
                <c:pt idx="2028">
                  <c:v>40795</c:v>
                </c:pt>
                <c:pt idx="2029">
                  <c:v>40794</c:v>
                </c:pt>
                <c:pt idx="2030">
                  <c:v>40793</c:v>
                </c:pt>
                <c:pt idx="2031">
                  <c:v>40792</c:v>
                </c:pt>
                <c:pt idx="2032">
                  <c:v>40788</c:v>
                </c:pt>
                <c:pt idx="2033">
                  <c:v>40787</c:v>
                </c:pt>
                <c:pt idx="2034">
                  <c:v>40786</c:v>
                </c:pt>
                <c:pt idx="2035">
                  <c:v>40785</c:v>
                </c:pt>
                <c:pt idx="2036">
                  <c:v>40784</c:v>
                </c:pt>
                <c:pt idx="2037">
                  <c:v>40781</c:v>
                </c:pt>
                <c:pt idx="2038">
                  <c:v>40780</c:v>
                </c:pt>
                <c:pt idx="2039">
                  <c:v>40779</c:v>
                </c:pt>
                <c:pt idx="2040">
                  <c:v>40778</c:v>
                </c:pt>
                <c:pt idx="2041">
                  <c:v>40777</c:v>
                </c:pt>
                <c:pt idx="2042">
                  <c:v>40774</c:v>
                </c:pt>
                <c:pt idx="2043">
                  <c:v>40773</c:v>
                </c:pt>
                <c:pt idx="2044">
                  <c:v>40773</c:v>
                </c:pt>
                <c:pt idx="2045">
                  <c:v>40772</c:v>
                </c:pt>
                <c:pt idx="2046">
                  <c:v>40771</c:v>
                </c:pt>
                <c:pt idx="2047">
                  <c:v>40770</c:v>
                </c:pt>
                <c:pt idx="2048">
                  <c:v>40767</c:v>
                </c:pt>
                <c:pt idx="2049">
                  <c:v>40766</c:v>
                </c:pt>
                <c:pt idx="2050">
                  <c:v>40765</c:v>
                </c:pt>
                <c:pt idx="2051">
                  <c:v>40764</c:v>
                </c:pt>
                <c:pt idx="2052">
                  <c:v>40763</c:v>
                </c:pt>
                <c:pt idx="2053">
                  <c:v>40760</c:v>
                </c:pt>
                <c:pt idx="2054">
                  <c:v>40759</c:v>
                </c:pt>
                <c:pt idx="2055">
                  <c:v>40758</c:v>
                </c:pt>
                <c:pt idx="2056">
                  <c:v>40757</c:v>
                </c:pt>
                <c:pt idx="2057">
                  <c:v>40756</c:v>
                </c:pt>
                <c:pt idx="2058">
                  <c:v>40753</c:v>
                </c:pt>
                <c:pt idx="2059">
                  <c:v>40752</c:v>
                </c:pt>
                <c:pt idx="2060">
                  <c:v>40751</c:v>
                </c:pt>
                <c:pt idx="2061">
                  <c:v>40750</c:v>
                </c:pt>
                <c:pt idx="2062">
                  <c:v>40749</c:v>
                </c:pt>
                <c:pt idx="2063">
                  <c:v>40746</c:v>
                </c:pt>
                <c:pt idx="2064">
                  <c:v>40745</c:v>
                </c:pt>
                <c:pt idx="2065">
                  <c:v>40744</c:v>
                </c:pt>
                <c:pt idx="2066">
                  <c:v>40743</c:v>
                </c:pt>
                <c:pt idx="2067">
                  <c:v>40742</c:v>
                </c:pt>
                <c:pt idx="2068">
                  <c:v>40739</c:v>
                </c:pt>
                <c:pt idx="2069">
                  <c:v>40738</c:v>
                </c:pt>
                <c:pt idx="2070">
                  <c:v>40737</c:v>
                </c:pt>
                <c:pt idx="2071">
                  <c:v>40736</c:v>
                </c:pt>
                <c:pt idx="2072">
                  <c:v>40735</c:v>
                </c:pt>
                <c:pt idx="2073">
                  <c:v>40732</c:v>
                </c:pt>
                <c:pt idx="2074">
                  <c:v>40731</c:v>
                </c:pt>
                <c:pt idx="2075">
                  <c:v>40730</c:v>
                </c:pt>
                <c:pt idx="2076">
                  <c:v>40729</c:v>
                </c:pt>
                <c:pt idx="2077">
                  <c:v>40725</c:v>
                </c:pt>
                <c:pt idx="2078">
                  <c:v>40724</c:v>
                </c:pt>
                <c:pt idx="2079">
                  <c:v>40723</c:v>
                </c:pt>
                <c:pt idx="2080">
                  <c:v>40722</c:v>
                </c:pt>
                <c:pt idx="2081">
                  <c:v>40721</c:v>
                </c:pt>
                <c:pt idx="2082">
                  <c:v>40718</c:v>
                </c:pt>
                <c:pt idx="2083">
                  <c:v>40717</c:v>
                </c:pt>
                <c:pt idx="2084">
                  <c:v>40716</c:v>
                </c:pt>
                <c:pt idx="2085">
                  <c:v>40715</c:v>
                </c:pt>
                <c:pt idx="2086">
                  <c:v>40714</c:v>
                </c:pt>
                <c:pt idx="2087">
                  <c:v>40711</c:v>
                </c:pt>
                <c:pt idx="2088">
                  <c:v>40710</c:v>
                </c:pt>
                <c:pt idx="2089">
                  <c:v>40709</c:v>
                </c:pt>
                <c:pt idx="2090">
                  <c:v>40708</c:v>
                </c:pt>
                <c:pt idx="2091">
                  <c:v>40707</c:v>
                </c:pt>
                <c:pt idx="2092">
                  <c:v>40704</c:v>
                </c:pt>
                <c:pt idx="2093">
                  <c:v>40703</c:v>
                </c:pt>
                <c:pt idx="2094">
                  <c:v>40702</c:v>
                </c:pt>
                <c:pt idx="2095">
                  <c:v>40701</c:v>
                </c:pt>
                <c:pt idx="2096">
                  <c:v>40700</c:v>
                </c:pt>
                <c:pt idx="2097">
                  <c:v>40697</c:v>
                </c:pt>
                <c:pt idx="2098">
                  <c:v>40696</c:v>
                </c:pt>
                <c:pt idx="2099">
                  <c:v>40695</c:v>
                </c:pt>
                <c:pt idx="2100">
                  <c:v>40694</c:v>
                </c:pt>
                <c:pt idx="2101">
                  <c:v>40690</c:v>
                </c:pt>
                <c:pt idx="2102">
                  <c:v>40689</c:v>
                </c:pt>
                <c:pt idx="2103">
                  <c:v>40688</c:v>
                </c:pt>
                <c:pt idx="2104">
                  <c:v>40687</c:v>
                </c:pt>
                <c:pt idx="2105">
                  <c:v>40686</c:v>
                </c:pt>
                <c:pt idx="2106">
                  <c:v>40683</c:v>
                </c:pt>
                <c:pt idx="2107">
                  <c:v>40682</c:v>
                </c:pt>
                <c:pt idx="2108">
                  <c:v>40681</c:v>
                </c:pt>
                <c:pt idx="2109">
                  <c:v>40680</c:v>
                </c:pt>
                <c:pt idx="2110">
                  <c:v>40679</c:v>
                </c:pt>
                <c:pt idx="2111">
                  <c:v>40676</c:v>
                </c:pt>
                <c:pt idx="2112">
                  <c:v>40675</c:v>
                </c:pt>
                <c:pt idx="2113">
                  <c:v>40674</c:v>
                </c:pt>
                <c:pt idx="2114">
                  <c:v>40673</c:v>
                </c:pt>
                <c:pt idx="2115">
                  <c:v>40672</c:v>
                </c:pt>
                <c:pt idx="2116">
                  <c:v>40669</c:v>
                </c:pt>
                <c:pt idx="2117">
                  <c:v>40668</c:v>
                </c:pt>
                <c:pt idx="2118">
                  <c:v>40667</c:v>
                </c:pt>
                <c:pt idx="2119">
                  <c:v>40666</c:v>
                </c:pt>
                <c:pt idx="2120">
                  <c:v>40665</c:v>
                </c:pt>
                <c:pt idx="2121">
                  <c:v>40662</c:v>
                </c:pt>
                <c:pt idx="2122">
                  <c:v>40661</c:v>
                </c:pt>
                <c:pt idx="2123">
                  <c:v>40660</c:v>
                </c:pt>
                <c:pt idx="2124">
                  <c:v>40659</c:v>
                </c:pt>
                <c:pt idx="2125">
                  <c:v>40655</c:v>
                </c:pt>
                <c:pt idx="2126">
                  <c:v>40654</c:v>
                </c:pt>
                <c:pt idx="2127">
                  <c:v>40653</c:v>
                </c:pt>
                <c:pt idx="2128">
                  <c:v>40652</c:v>
                </c:pt>
                <c:pt idx="2129">
                  <c:v>40651</c:v>
                </c:pt>
                <c:pt idx="2130">
                  <c:v>40648</c:v>
                </c:pt>
                <c:pt idx="2131">
                  <c:v>40647</c:v>
                </c:pt>
                <c:pt idx="2132">
                  <c:v>40646</c:v>
                </c:pt>
                <c:pt idx="2133">
                  <c:v>40645</c:v>
                </c:pt>
                <c:pt idx="2134">
                  <c:v>40644</c:v>
                </c:pt>
                <c:pt idx="2135">
                  <c:v>40641</c:v>
                </c:pt>
                <c:pt idx="2136">
                  <c:v>40640</c:v>
                </c:pt>
                <c:pt idx="2137">
                  <c:v>40639</c:v>
                </c:pt>
                <c:pt idx="2138">
                  <c:v>40638</c:v>
                </c:pt>
                <c:pt idx="2139">
                  <c:v>40637</c:v>
                </c:pt>
                <c:pt idx="2140">
                  <c:v>40634</c:v>
                </c:pt>
                <c:pt idx="2141">
                  <c:v>40633</c:v>
                </c:pt>
                <c:pt idx="2142">
                  <c:v>40632</c:v>
                </c:pt>
                <c:pt idx="2143">
                  <c:v>40631</c:v>
                </c:pt>
                <c:pt idx="2144">
                  <c:v>40630</c:v>
                </c:pt>
                <c:pt idx="2145">
                  <c:v>40627</c:v>
                </c:pt>
                <c:pt idx="2146">
                  <c:v>40626</c:v>
                </c:pt>
                <c:pt idx="2147">
                  <c:v>40625</c:v>
                </c:pt>
                <c:pt idx="2148">
                  <c:v>40624</c:v>
                </c:pt>
                <c:pt idx="2149">
                  <c:v>40623</c:v>
                </c:pt>
                <c:pt idx="2150">
                  <c:v>40620</c:v>
                </c:pt>
                <c:pt idx="2151">
                  <c:v>40619</c:v>
                </c:pt>
                <c:pt idx="2152">
                  <c:v>40618</c:v>
                </c:pt>
                <c:pt idx="2153">
                  <c:v>40617</c:v>
                </c:pt>
                <c:pt idx="2154">
                  <c:v>40616</c:v>
                </c:pt>
                <c:pt idx="2155">
                  <c:v>40613</c:v>
                </c:pt>
                <c:pt idx="2156">
                  <c:v>40612</c:v>
                </c:pt>
                <c:pt idx="2157">
                  <c:v>40611</c:v>
                </c:pt>
                <c:pt idx="2158">
                  <c:v>40610</c:v>
                </c:pt>
                <c:pt idx="2159">
                  <c:v>40609</c:v>
                </c:pt>
                <c:pt idx="2160">
                  <c:v>40606</c:v>
                </c:pt>
                <c:pt idx="2161">
                  <c:v>40605</c:v>
                </c:pt>
                <c:pt idx="2162">
                  <c:v>40604</c:v>
                </c:pt>
                <c:pt idx="2163">
                  <c:v>40603</c:v>
                </c:pt>
                <c:pt idx="2164">
                  <c:v>40602</c:v>
                </c:pt>
                <c:pt idx="2165">
                  <c:v>40599</c:v>
                </c:pt>
                <c:pt idx="2166">
                  <c:v>40598</c:v>
                </c:pt>
                <c:pt idx="2167">
                  <c:v>40597</c:v>
                </c:pt>
                <c:pt idx="2168">
                  <c:v>40596</c:v>
                </c:pt>
                <c:pt idx="2169">
                  <c:v>40592</c:v>
                </c:pt>
                <c:pt idx="2170">
                  <c:v>40591</c:v>
                </c:pt>
                <c:pt idx="2171">
                  <c:v>40590</c:v>
                </c:pt>
                <c:pt idx="2172">
                  <c:v>40589</c:v>
                </c:pt>
                <c:pt idx="2173">
                  <c:v>40588</c:v>
                </c:pt>
                <c:pt idx="2174">
                  <c:v>40585</c:v>
                </c:pt>
                <c:pt idx="2175">
                  <c:v>40584</c:v>
                </c:pt>
                <c:pt idx="2176">
                  <c:v>40583</c:v>
                </c:pt>
                <c:pt idx="2177">
                  <c:v>40582</c:v>
                </c:pt>
                <c:pt idx="2178">
                  <c:v>40581</c:v>
                </c:pt>
                <c:pt idx="2179">
                  <c:v>40578</c:v>
                </c:pt>
                <c:pt idx="2180">
                  <c:v>40577</c:v>
                </c:pt>
                <c:pt idx="2181">
                  <c:v>40576</c:v>
                </c:pt>
                <c:pt idx="2182">
                  <c:v>40575</c:v>
                </c:pt>
                <c:pt idx="2183">
                  <c:v>40574</c:v>
                </c:pt>
                <c:pt idx="2184">
                  <c:v>40571</c:v>
                </c:pt>
                <c:pt idx="2185">
                  <c:v>40570</c:v>
                </c:pt>
                <c:pt idx="2186">
                  <c:v>40569</c:v>
                </c:pt>
                <c:pt idx="2187">
                  <c:v>40568</c:v>
                </c:pt>
                <c:pt idx="2188">
                  <c:v>40567</c:v>
                </c:pt>
                <c:pt idx="2189">
                  <c:v>40564</c:v>
                </c:pt>
                <c:pt idx="2190">
                  <c:v>40563</c:v>
                </c:pt>
                <c:pt idx="2191">
                  <c:v>40562</c:v>
                </c:pt>
                <c:pt idx="2192">
                  <c:v>40561</c:v>
                </c:pt>
                <c:pt idx="2193">
                  <c:v>40557</c:v>
                </c:pt>
                <c:pt idx="2194">
                  <c:v>40556</c:v>
                </c:pt>
                <c:pt idx="2195">
                  <c:v>40555</c:v>
                </c:pt>
                <c:pt idx="2196">
                  <c:v>40554</c:v>
                </c:pt>
                <c:pt idx="2197">
                  <c:v>40553</c:v>
                </c:pt>
                <c:pt idx="2198">
                  <c:v>40550</c:v>
                </c:pt>
                <c:pt idx="2199">
                  <c:v>40549</c:v>
                </c:pt>
                <c:pt idx="2200">
                  <c:v>40548</c:v>
                </c:pt>
                <c:pt idx="2201">
                  <c:v>40547</c:v>
                </c:pt>
                <c:pt idx="2202">
                  <c:v>40546</c:v>
                </c:pt>
                <c:pt idx="2203">
                  <c:v>40543</c:v>
                </c:pt>
                <c:pt idx="2204">
                  <c:v>40542</c:v>
                </c:pt>
                <c:pt idx="2205">
                  <c:v>40541</c:v>
                </c:pt>
                <c:pt idx="2206">
                  <c:v>40540</c:v>
                </c:pt>
                <c:pt idx="2207">
                  <c:v>40539</c:v>
                </c:pt>
                <c:pt idx="2208">
                  <c:v>40535</c:v>
                </c:pt>
                <c:pt idx="2209">
                  <c:v>40534</c:v>
                </c:pt>
                <c:pt idx="2210">
                  <c:v>40533</c:v>
                </c:pt>
                <c:pt idx="2211">
                  <c:v>40532</c:v>
                </c:pt>
                <c:pt idx="2212">
                  <c:v>40529</c:v>
                </c:pt>
                <c:pt idx="2213">
                  <c:v>40528</c:v>
                </c:pt>
                <c:pt idx="2214">
                  <c:v>40527</c:v>
                </c:pt>
                <c:pt idx="2215">
                  <c:v>40526</c:v>
                </c:pt>
                <c:pt idx="2216">
                  <c:v>40525</c:v>
                </c:pt>
                <c:pt idx="2217">
                  <c:v>40522</c:v>
                </c:pt>
                <c:pt idx="2218">
                  <c:v>40521</c:v>
                </c:pt>
                <c:pt idx="2219">
                  <c:v>40520</c:v>
                </c:pt>
                <c:pt idx="2220">
                  <c:v>40519</c:v>
                </c:pt>
                <c:pt idx="2221">
                  <c:v>40518</c:v>
                </c:pt>
                <c:pt idx="2222">
                  <c:v>40515</c:v>
                </c:pt>
                <c:pt idx="2223">
                  <c:v>40514</c:v>
                </c:pt>
                <c:pt idx="2224">
                  <c:v>40513</c:v>
                </c:pt>
                <c:pt idx="2225">
                  <c:v>40512</c:v>
                </c:pt>
                <c:pt idx="2226">
                  <c:v>40511</c:v>
                </c:pt>
                <c:pt idx="2227">
                  <c:v>40508</c:v>
                </c:pt>
                <c:pt idx="2228">
                  <c:v>40506</c:v>
                </c:pt>
                <c:pt idx="2229">
                  <c:v>40505</c:v>
                </c:pt>
                <c:pt idx="2230">
                  <c:v>40504</c:v>
                </c:pt>
                <c:pt idx="2231">
                  <c:v>40501</c:v>
                </c:pt>
                <c:pt idx="2232">
                  <c:v>40500</c:v>
                </c:pt>
                <c:pt idx="2233">
                  <c:v>40499</c:v>
                </c:pt>
                <c:pt idx="2234">
                  <c:v>40498</c:v>
                </c:pt>
                <c:pt idx="2235">
                  <c:v>40497</c:v>
                </c:pt>
                <c:pt idx="2236">
                  <c:v>40494</c:v>
                </c:pt>
                <c:pt idx="2237">
                  <c:v>40492</c:v>
                </c:pt>
                <c:pt idx="2238">
                  <c:v>40491</c:v>
                </c:pt>
                <c:pt idx="2239">
                  <c:v>40490</c:v>
                </c:pt>
                <c:pt idx="2240">
                  <c:v>40487</c:v>
                </c:pt>
                <c:pt idx="2241">
                  <c:v>40486</c:v>
                </c:pt>
                <c:pt idx="2242">
                  <c:v>40485</c:v>
                </c:pt>
                <c:pt idx="2243">
                  <c:v>40484</c:v>
                </c:pt>
                <c:pt idx="2244">
                  <c:v>40483</c:v>
                </c:pt>
                <c:pt idx="2245">
                  <c:v>40480</c:v>
                </c:pt>
                <c:pt idx="2246">
                  <c:v>40479</c:v>
                </c:pt>
                <c:pt idx="2247">
                  <c:v>40478</c:v>
                </c:pt>
                <c:pt idx="2248">
                  <c:v>40477</c:v>
                </c:pt>
                <c:pt idx="2249">
                  <c:v>40476</c:v>
                </c:pt>
                <c:pt idx="2250">
                  <c:v>40473</c:v>
                </c:pt>
                <c:pt idx="2251">
                  <c:v>40472</c:v>
                </c:pt>
                <c:pt idx="2252">
                  <c:v>40471</c:v>
                </c:pt>
                <c:pt idx="2253">
                  <c:v>40470</c:v>
                </c:pt>
                <c:pt idx="2254">
                  <c:v>40469</c:v>
                </c:pt>
                <c:pt idx="2255">
                  <c:v>40466</c:v>
                </c:pt>
                <c:pt idx="2256">
                  <c:v>40465</c:v>
                </c:pt>
                <c:pt idx="2257">
                  <c:v>40464</c:v>
                </c:pt>
                <c:pt idx="2258">
                  <c:v>40463</c:v>
                </c:pt>
                <c:pt idx="2259">
                  <c:v>40459</c:v>
                </c:pt>
                <c:pt idx="2260">
                  <c:v>40458</c:v>
                </c:pt>
                <c:pt idx="2261">
                  <c:v>40457</c:v>
                </c:pt>
                <c:pt idx="2262">
                  <c:v>40456</c:v>
                </c:pt>
                <c:pt idx="2263">
                  <c:v>40455</c:v>
                </c:pt>
                <c:pt idx="2264">
                  <c:v>40452</c:v>
                </c:pt>
                <c:pt idx="2265">
                  <c:v>40451</c:v>
                </c:pt>
                <c:pt idx="2266">
                  <c:v>40450</c:v>
                </c:pt>
                <c:pt idx="2267">
                  <c:v>40449</c:v>
                </c:pt>
                <c:pt idx="2268">
                  <c:v>40448</c:v>
                </c:pt>
                <c:pt idx="2269">
                  <c:v>40445</c:v>
                </c:pt>
                <c:pt idx="2270">
                  <c:v>40444</c:v>
                </c:pt>
                <c:pt idx="2271">
                  <c:v>40443</c:v>
                </c:pt>
                <c:pt idx="2272">
                  <c:v>40442</c:v>
                </c:pt>
                <c:pt idx="2273">
                  <c:v>40441</c:v>
                </c:pt>
                <c:pt idx="2274">
                  <c:v>40438</c:v>
                </c:pt>
                <c:pt idx="2275">
                  <c:v>40437</c:v>
                </c:pt>
                <c:pt idx="2276">
                  <c:v>40436</c:v>
                </c:pt>
                <c:pt idx="2277">
                  <c:v>40435</c:v>
                </c:pt>
                <c:pt idx="2278">
                  <c:v>40434</c:v>
                </c:pt>
                <c:pt idx="2279">
                  <c:v>40431</c:v>
                </c:pt>
                <c:pt idx="2280">
                  <c:v>40430</c:v>
                </c:pt>
                <c:pt idx="2281">
                  <c:v>40429</c:v>
                </c:pt>
                <c:pt idx="2282">
                  <c:v>40428</c:v>
                </c:pt>
                <c:pt idx="2283">
                  <c:v>40424</c:v>
                </c:pt>
                <c:pt idx="2284">
                  <c:v>40423</c:v>
                </c:pt>
                <c:pt idx="2285">
                  <c:v>40422</c:v>
                </c:pt>
                <c:pt idx="2286">
                  <c:v>40421</c:v>
                </c:pt>
                <c:pt idx="2287">
                  <c:v>40420</c:v>
                </c:pt>
                <c:pt idx="2288">
                  <c:v>40417</c:v>
                </c:pt>
                <c:pt idx="2289">
                  <c:v>40416</c:v>
                </c:pt>
                <c:pt idx="2290">
                  <c:v>40415</c:v>
                </c:pt>
                <c:pt idx="2291">
                  <c:v>40414</c:v>
                </c:pt>
                <c:pt idx="2292">
                  <c:v>40413</c:v>
                </c:pt>
                <c:pt idx="2293">
                  <c:v>40410</c:v>
                </c:pt>
                <c:pt idx="2294">
                  <c:v>40409</c:v>
                </c:pt>
                <c:pt idx="2295">
                  <c:v>40408</c:v>
                </c:pt>
                <c:pt idx="2296">
                  <c:v>40407</c:v>
                </c:pt>
                <c:pt idx="2297">
                  <c:v>40406</c:v>
                </c:pt>
                <c:pt idx="2298">
                  <c:v>40403</c:v>
                </c:pt>
                <c:pt idx="2299">
                  <c:v>40402</c:v>
                </c:pt>
                <c:pt idx="2300">
                  <c:v>40401</c:v>
                </c:pt>
                <c:pt idx="2301">
                  <c:v>40400</c:v>
                </c:pt>
                <c:pt idx="2302">
                  <c:v>40399</c:v>
                </c:pt>
                <c:pt idx="2303">
                  <c:v>40396</c:v>
                </c:pt>
                <c:pt idx="2304">
                  <c:v>40395</c:v>
                </c:pt>
                <c:pt idx="2305">
                  <c:v>40394</c:v>
                </c:pt>
                <c:pt idx="2306">
                  <c:v>40393</c:v>
                </c:pt>
                <c:pt idx="2307">
                  <c:v>40392</c:v>
                </c:pt>
                <c:pt idx="2308">
                  <c:v>40389</c:v>
                </c:pt>
                <c:pt idx="2309">
                  <c:v>40388</c:v>
                </c:pt>
                <c:pt idx="2310">
                  <c:v>40387</c:v>
                </c:pt>
                <c:pt idx="2311">
                  <c:v>40386</c:v>
                </c:pt>
                <c:pt idx="2312">
                  <c:v>40385</c:v>
                </c:pt>
                <c:pt idx="2313">
                  <c:v>40382</c:v>
                </c:pt>
                <c:pt idx="2314">
                  <c:v>40381</c:v>
                </c:pt>
                <c:pt idx="2315">
                  <c:v>40380</c:v>
                </c:pt>
                <c:pt idx="2316">
                  <c:v>40379</c:v>
                </c:pt>
                <c:pt idx="2317">
                  <c:v>40378</c:v>
                </c:pt>
                <c:pt idx="2318">
                  <c:v>40375</c:v>
                </c:pt>
                <c:pt idx="2319">
                  <c:v>40374</c:v>
                </c:pt>
                <c:pt idx="2320">
                  <c:v>40373</c:v>
                </c:pt>
                <c:pt idx="2321">
                  <c:v>40372</c:v>
                </c:pt>
                <c:pt idx="2322">
                  <c:v>40371</c:v>
                </c:pt>
                <c:pt idx="2323">
                  <c:v>40368</c:v>
                </c:pt>
                <c:pt idx="2324">
                  <c:v>40367</c:v>
                </c:pt>
                <c:pt idx="2325">
                  <c:v>40366</c:v>
                </c:pt>
                <c:pt idx="2326">
                  <c:v>40365</c:v>
                </c:pt>
                <c:pt idx="2327">
                  <c:v>40361</c:v>
                </c:pt>
                <c:pt idx="2328">
                  <c:v>40360</c:v>
                </c:pt>
                <c:pt idx="2329">
                  <c:v>40359</c:v>
                </c:pt>
                <c:pt idx="2330">
                  <c:v>40358</c:v>
                </c:pt>
                <c:pt idx="2331">
                  <c:v>40357</c:v>
                </c:pt>
                <c:pt idx="2332">
                  <c:v>40354</c:v>
                </c:pt>
                <c:pt idx="2333">
                  <c:v>40353</c:v>
                </c:pt>
                <c:pt idx="2334">
                  <c:v>40352</c:v>
                </c:pt>
                <c:pt idx="2335">
                  <c:v>40351</c:v>
                </c:pt>
                <c:pt idx="2336">
                  <c:v>40350</c:v>
                </c:pt>
                <c:pt idx="2337">
                  <c:v>40347</c:v>
                </c:pt>
                <c:pt idx="2338">
                  <c:v>40346</c:v>
                </c:pt>
                <c:pt idx="2339">
                  <c:v>40345</c:v>
                </c:pt>
                <c:pt idx="2340">
                  <c:v>40344</c:v>
                </c:pt>
                <c:pt idx="2341">
                  <c:v>40343</c:v>
                </c:pt>
                <c:pt idx="2342">
                  <c:v>40340</c:v>
                </c:pt>
                <c:pt idx="2343">
                  <c:v>40339</c:v>
                </c:pt>
                <c:pt idx="2344">
                  <c:v>40338</c:v>
                </c:pt>
                <c:pt idx="2345">
                  <c:v>40337</c:v>
                </c:pt>
                <c:pt idx="2346">
                  <c:v>40336</c:v>
                </c:pt>
                <c:pt idx="2347">
                  <c:v>40333</c:v>
                </c:pt>
                <c:pt idx="2348">
                  <c:v>40332</c:v>
                </c:pt>
                <c:pt idx="2349">
                  <c:v>40331</c:v>
                </c:pt>
                <c:pt idx="2350">
                  <c:v>40330</c:v>
                </c:pt>
                <c:pt idx="2351">
                  <c:v>40326</c:v>
                </c:pt>
                <c:pt idx="2352">
                  <c:v>40325</c:v>
                </c:pt>
                <c:pt idx="2353">
                  <c:v>40324</c:v>
                </c:pt>
                <c:pt idx="2354">
                  <c:v>40323</c:v>
                </c:pt>
                <c:pt idx="2355">
                  <c:v>40322</c:v>
                </c:pt>
                <c:pt idx="2356">
                  <c:v>40319</c:v>
                </c:pt>
                <c:pt idx="2357">
                  <c:v>40318</c:v>
                </c:pt>
                <c:pt idx="2358">
                  <c:v>40317</c:v>
                </c:pt>
                <c:pt idx="2359">
                  <c:v>40316</c:v>
                </c:pt>
                <c:pt idx="2360">
                  <c:v>40315</c:v>
                </c:pt>
                <c:pt idx="2361">
                  <c:v>40312</c:v>
                </c:pt>
                <c:pt idx="2362">
                  <c:v>40311</c:v>
                </c:pt>
                <c:pt idx="2363">
                  <c:v>40310</c:v>
                </c:pt>
                <c:pt idx="2364">
                  <c:v>40309</c:v>
                </c:pt>
                <c:pt idx="2365">
                  <c:v>40308</c:v>
                </c:pt>
                <c:pt idx="2366">
                  <c:v>40305</c:v>
                </c:pt>
                <c:pt idx="2367">
                  <c:v>40304</c:v>
                </c:pt>
                <c:pt idx="2368">
                  <c:v>40303</c:v>
                </c:pt>
                <c:pt idx="2369">
                  <c:v>40302</c:v>
                </c:pt>
                <c:pt idx="2370">
                  <c:v>40301</c:v>
                </c:pt>
                <c:pt idx="2371">
                  <c:v>40298</c:v>
                </c:pt>
                <c:pt idx="2372">
                  <c:v>40297</c:v>
                </c:pt>
                <c:pt idx="2373">
                  <c:v>40296</c:v>
                </c:pt>
                <c:pt idx="2374">
                  <c:v>40295</c:v>
                </c:pt>
                <c:pt idx="2375">
                  <c:v>40294</c:v>
                </c:pt>
                <c:pt idx="2376">
                  <c:v>40291</c:v>
                </c:pt>
                <c:pt idx="2377">
                  <c:v>40290</c:v>
                </c:pt>
                <c:pt idx="2378">
                  <c:v>40289</c:v>
                </c:pt>
                <c:pt idx="2379">
                  <c:v>40288</c:v>
                </c:pt>
                <c:pt idx="2380">
                  <c:v>40287</c:v>
                </c:pt>
                <c:pt idx="2381">
                  <c:v>40284</c:v>
                </c:pt>
                <c:pt idx="2382">
                  <c:v>40283</c:v>
                </c:pt>
                <c:pt idx="2383">
                  <c:v>40282</c:v>
                </c:pt>
                <c:pt idx="2384">
                  <c:v>40281</c:v>
                </c:pt>
                <c:pt idx="2385">
                  <c:v>40280</c:v>
                </c:pt>
                <c:pt idx="2386">
                  <c:v>40277</c:v>
                </c:pt>
                <c:pt idx="2387">
                  <c:v>40276</c:v>
                </c:pt>
                <c:pt idx="2388">
                  <c:v>40275</c:v>
                </c:pt>
                <c:pt idx="2389">
                  <c:v>40274</c:v>
                </c:pt>
                <c:pt idx="2390">
                  <c:v>40273</c:v>
                </c:pt>
                <c:pt idx="2391">
                  <c:v>40270</c:v>
                </c:pt>
                <c:pt idx="2392">
                  <c:v>40269</c:v>
                </c:pt>
                <c:pt idx="2393">
                  <c:v>40268</c:v>
                </c:pt>
                <c:pt idx="2394">
                  <c:v>40267</c:v>
                </c:pt>
                <c:pt idx="2395">
                  <c:v>40266</c:v>
                </c:pt>
                <c:pt idx="2396">
                  <c:v>40263</c:v>
                </c:pt>
                <c:pt idx="2397">
                  <c:v>40262</c:v>
                </c:pt>
                <c:pt idx="2398">
                  <c:v>40261</c:v>
                </c:pt>
                <c:pt idx="2399">
                  <c:v>40260</c:v>
                </c:pt>
                <c:pt idx="2400">
                  <c:v>40259</c:v>
                </c:pt>
                <c:pt idx="2401">
                  <c:v>40256</c:v>
                </c:pt>
                <c:pt idx="2402">
                  <c:v>40255</c:v>
                </c:pt>
                <c:pt idx="2403">
                  <c:v>40254</c:v>
                </c:pt>
                <c:pt idx="2404">
                  <c:v>40253</c:v>
                </c:pt>
                <c:pt idx="2405">
                  <c:v>40252</c:v>
                </c:pt>
                <c:pt idx="2406">
                  <c:v>40249</c:v>
                </c:pt>
                <c:pt idx="2407">
                  <c:v>40248</c:v>
                </c:pt>
                <c:pt idx="2408">
                  <c:v>40247</c:v>
                </c:pt>
                <c:pt idx="2409">
                  <c:v>40246</c:v>
                </c:pt>
                <c:pt idx="2410">
                  <c:v>40245</c:v>
                </c:pt>
                <c:pt idx="2411">
                  <c:v>40242</c:v>
                </c:pt>
                <c:pt idx="2412">
                  <c:v>40241</c:v>
                </c:pt>
                <c:pt idx="2413">
                  <c:v>40240</c:v>
                </c:pt>
                <c:pt idx="2414">
                  <c:v>40239</c:v>
                </c:pt>
                <c:pt idx="2415">
                  <c:v>40238</c:v>
                </c:pt>
                <c:pt idx="2416">
                  <c:v>40235</c:v>
                </c:pt>
                <c:pt idx="2417">
                  <c:v>40234</c:v>
                </c:pt>
                <c:pt idx="2418">
                  <c:v>40233</c:v>
                </c:pt>
                <c:pt idx="2419">
                  <c:v>40232</c:v>
                </c:pt>
                <c:pt idx="2420">
                  <c:v>40231</c:v>
                </c:pt>
                <c:pt idx="2421">
                  <c:v>40228</c:v>
                </c:pt>
                <c:pt idx="2422">
                  <c:v>40227</c:v>
                </c:pt>
                <c:pt idx="2423">
                  <c:v>40226</c:v>
                </c:pt>
                <c:pt idx="2424">
                  <c:v>40225</c:v>
                </c:pt>
                <c:pt idx="2425">
                  <c:v>40221</c:v>
                </c:pt>
                <c:pt idx="2426">
                  <c:v>40220</c:v>
                </c:pt>
                <c:pt idx="2427">
                  <c:v>40219</c:v>
                </c:pt>
                <c:pt idx="2428">
                  <c:v>40218</c:v>
                </c:pt>
                <c:pt idx="2429">
                  <c:v>40217</c:v>
                </c:pt>
                <c:pt idx="2430">
                  <c:v>40214</c:v>
                </c:pt>
                <c:pt idx="2431">
                  <c:v>40213</c:v>
                </c:pt>
                <c:pt idx="2432">
                  <c:v>40212</c:v>
                </c:pt>
                <c:pt idx="2433">
                  <c:v>40211</c:v>
                </c:pt>
                <c:pt idx="2434">
                  <c:v>40210</c:v>
                </c:pt>
                <c:pt idx="2435">
                  <c:v>40207</c:v>
                </c:pt>
                <c:pt idx="2436">
                  <c:v>40206</c:v>
                </c:pt>
                <c:pt idx="2437">
                  <c:v>40205</c:v>
                </c:pt>
                <c:pt idx="2438">
                  <c:v>40204</c:v>
                </c:pt>
                <c:pt idx="2439">
                  <c:v>40203</c:v>
                </c:pt>
                <c:pt idx="2440">
                  <c:v>40200</c:v>
                </c:pt>
                <c:pt idx="2441">
                  <c:v>40199</c:v>
                </c:pt>
                <c:pt idx="2442">
                  <c:v>40198</c:v>
                </c:pt>
                <c:pt idx="2443">
                  <c:v>40197</c:v>
                </c:pt>
                <c:pt idx="2444">
                  <c:v>40193</c:v>
                </c:pt>
                <c:pt idx="2445">
                  <c:v>40192</c:v>
                </c:pt>
                <c:pt idx="2446">
                  <c:v>40191</c:v>
                </c:pt>
                <c:pt idx="2447">
                  <c:v>40190</c:v>
                </c:pt>
                <c:pt idx="2448">
                  <c:v>40189</c:v>
                </c:pt>
                <c:pt idx="2449">
                  <c:v>40186</c:v>
                </c:pt>
                <c:pt idx="2450">
                  <c:v>40185</c:v>
                </c:pt>
                <c:pt idx="2451">
                  <c:v>40184</c:v>
                </c:pt>
                <c:pt idx="2452">
                  <c:v>40184</c:v>
                </c:pt>
                <c:pt idx="2453">
                  <c:v>40183</c:v>
                </c:pt>
                <c:pt idx="2454">
                  <c:v>40182</c:v>
                </c:pt>
                <c:pt idx="2455">
                  <c:v>40178</c:v>
                </c:pt>
                <c:pt idx="2456">
                  <c:v>40177</c:v>
                </c:pt>
                <c:pt idx="2457">
                  <c:v>40176</c:v>
                </c:pt>
                <c:pt idx="2458">
                  <c:v>40175</c:v>
                </c:pt>
                <c:pt idx="2459">
                  <c:v>40171</c:v>
                </c:pt>
                <c:pt idx="2460">
                  <c:v>40170</c:v>
                </c:pt>
                <c:pt idx="2461">
                  <c:v>40169</c:v>
                </c:pt>
                <c:pt idx="2462">
                  <c:v>40168</c:v>
                </c:pt>
                <c:pt idx="2463">
                  <c:v>40168</c:v>
                </c:pt>
                <c:pt idx="2464">
                  <c:v>40165</c:v>
                </c:pt>
                <c:pt idx="2465">
                  <c:v>40164</c:v>
                </c:pt>
                <c:pt idx="2466">
                  <c:v>40163</c:v>
                </c:pt>
                <c:pt idx="2467">
                  <c:v>40162</c:v>
                </c:pt>
                <c:pt idx="2468">
                  <c:v>40161</c:v>
                </c:pt>
                <c:pt idx="2469">
                  <c:v>40158</c:v>
                </c:pt>
                <c:pt idx="2470">
                  <c:v>40157</c:v>
                </c:pt>
                <c:pt idx="2471">
                  <c:v>40156</c:v>
                </c:pt>
                <c:pt idx="2472">
                  <c:v>40155</c:v>
                </c:pt>
                <c:pt idx="2473">
                  <c:v>40154</c:v>
                </c:pt>
                <c:pt idx="2474">
                  <c:v>40151</c:v>
                </c:pt>
                <c:pt idx="2475">
                  <c:v>40150</c:v>
                </c:pt>
                <c:pt idx="2476">
                  <c:v>40149</c:v>
                </c:pt>
                <c:pt idx="2477">
                  <c:v>40148</c:v>
                </c:pt>
                <c:pt idx="2478">
                  <c:v>40147</c:v>
                </c:pt>
                <c:pt idx="2479">
                  <c:v>40144</c:v>
                </c:pt>
                <c:pt idx="2480">
                  <c:v>40142</c:v>
                </c:pt>
                <c:pt idx="2481">
                  <c:v>40141</c:v>
                </c:pt>
                <c:pt idx="2482">
                  <c:v>40140</c:v>
                </c:pt>
                <c:pt idx="2483">
                  <c:v>40137</c:v>
                </c:pt>
                <c:pt idx="2484">
                  <c:v>40136</c:v>
                </c:pt>
                <c:pt idx="2485">
                  <c:v>40135</c:v>
                </c:pt>
                <c:pt idx="2486">
                  <c:v>40134</c:v>
                </c:pt>
                <c:pt idx="2487">
                  <c:v>40133</c:v>
                </c:pt>
                <c:pt idx="2488">
                  <c:v>40130</c:v>
                </c:pt>
                <c:pt idx="2489">
                  <c:v>40128</c:v>
                </c:pt>
                <c:pt idx="2490">
                  <c:v>40127</c:v>
                </c:pt>
                <c:pt idx="2491">
                  <c:v>40126</c:v>
                </c:pt>
                <c:pt idx="2492">
                  <c:v>40123</c:v>
                </c:pt>
                <c:pt idx="2493">
                  <c:v>40122</c:v>
                </c:pt>
                <c:pt idx="2494">
                  <c:v>40121</c:v>
                </c:pt>
                <c:pt idx="2495">
                  <c:v>40120</c:v>
                </c:pt>
                <c:pt idx="2496">
                  <c:v>40119</c:v>
                </c:pt>
                <c:pt idx="2497">
                  <c:v>40116</c:v>
                </c:pt>
                <c:pt idx="2498">
                  <c:v>40115</c:v>
                </c:pt>
                <c:pt idx="2499">
                  <c:v>40114</c:v>
                </c:pt>
                <c:pt idx="2500">
                  <c:v>40113</c:v>
                </c:pt>
                <c:pt idx="2501">
                  <c:v>40112</c:v>
                </c:pt>
                <c:pt idx="2502">
                  <c:v>40109</c:v>
                </c:pt>
                <c:pt idx="2503">
                  <c:v>40108</c:v>
                </c:pt>
                <c:pt idx="2504">
                  <c:v>40107</c:v>
                </c:pt>
                <c:pt idx="2505">
                  <c:v>40106</c:v>
                </c:pt>
                <c:pt idx="2506">
                  <c:v>40105</c:v>
                </c:pt>
                <c:pt idx="2507">
                  <c:v>40102</c:v>
                </c:pt>
                <c:pt idx="2508">
                  <c:v>40101</c:v>
                </c:pt>
                <c:pt idx="2509">
                  <c:v>40100</c:v>
                </c:pt>
                <c:pt idx="2510">
                  <c:v>40099</c:v>
                </c:pt>
                <c:pt idx="2511">
                  <c:v>40095</c:v>
                </c:pt>
                <c:pt idx="2512">
                  <c:v>40094</c:v>
                </c:pt>
                <c:pt idx="2513">
                  <c:v>40093</c:v>
                </c:pt>
                <c:pt idx="2514">
                  <c:v>40092</c:v>
                </c:pt>
                <c:pt idx="2515">
                  <c:v>40091</c:v>
                </c:pt>
                <c:pt idx="2516">
                  <c:v>40088</c:v>
                </c:pt>
                <c:pt idx="2517">
                  <c:v>40087</c:v>
                </c:pt>
                <c:pt idx="2518">
                  <c:v>40086</c:v>
                </c:pt>
                <c:pt idx="2519">
                  <c:v>40085</c:v>
                </c:pt>
                <c:pt idx="2520">
                  <c:v>40084</c:v>
                </c:pt>
                <c:pt idx="2521">
                  <c:v>40081</c:v>
                </c:pt>
                <c:pt idx="2522">
                  <c:v>40080</c:v>
                </c:pt>
                <c:pt idx="2523">
                  <c:v>40079</c:v>
                </c:pt>
                <c:pt idx="2524">
                  <c:v>40078</c:v>
                </c:pt>
                <c:pt idx="2525">
                  <c:v>40077</c:v>
                </c:pt>
                <c:pt idx="2526">
                  <c:v>40074</c:v>
                </c:pt>
                <c:pt idx="2527">
                  <c:v>40073</c:v>
                </c:pt>
                <c:pt idx="2528">
                  <c:v>40072</c:v>
                </c:pt>
                <c:pt idx="2529">
                  <c:v>40071</c:v>
                </c:pt>
                <c:pt idx="2530">
                  <c:v>40070</c:v>
                </c:pt>
                <c:pt idx="2531">
                  <c:v>40067</c:v>
                </c:pt>
                <c:pt idx="2532">
                  <c:v>40066</c:v>
                </c:pt>
                <c:pt idx="2533">
                  <c:v>40065</c:v>
                </c:pt>
                <c:pt idx="2534">
                  <c:v>40064</c:v>
                </c:pt>
                <c:pt idx="2535">
                  <c:v>40060</c:v>
                </c:pt>
                <c:pt idx="2536">
                  <c:v>40059</c:v>
                </c:pt>
                <c:pt idx="2537">
                  <c:v>40058</c:v>
                </c:pt>
                <c:pt idx="2538">
                  <c:v>40057</c:v>
                </c:pt>
                <c:pt idx="2539">
                  <c:v>40056</c:v>
                </c:pt>
                <c:pt idx="2540">
                  <c:v>40053</c:v>
                </c:pt>
                <c:pt idx="2541">
                  <c:v>40052</c:v>
                </c:pt>
                <c:pt idx="2542">
                  <c:v>40051</c:v>
                </c:pt>
                <c:pt idx="2543">
                  <c:v>40050</c:v>
                </c:pt>
                <c:pt idx="2544">
                  <c:v>40049</c:v>
                </c:pt>
                <c:pt idx="2545">
                  <c:v>40046</c:v>
                </c:pt>
                <c:pt idx="2546">
                  <c:v>40045</c:v>
                </c:pt>
                <c:pt idx="2547">
                  <c:v>40044</c:v>
                </c:pt>
                <c:pt idx="2548">
                  <c:v>40043</c:v>
                </c:pt>
                <c:pt idx="2549">
                  <c:v>40042</c:v>
                </c:pt>
                <c:pt idx="2550">
                  <c:v>40039</c:v>
                </c:pt>
                <c:pt idx="2551">
                  <c:v>40038</c:v>
                </c:pt>
                <c:pt idx="2552">
                  <c:v>40037</c:v>
                </c:pt>
                <c:pt idx="2553">
                  <c:v>40036</c:v>
                </c:pt>
                <c:pt idx="2554">
                  <c:v>40035</c:v>
                </c:pt>
                <c:pt idx="2555">
                  <c:v>40032</c:v>
                </c:pt>
                <c:pt idx="2556">
                  <c:v>40031</c:v>
                </c:pt>
                <c:pt idx="2557">
                  <c:v>40030</c:v>
                </c:pt>
                <c:pt idx="2558">
                  <c:v>40029</c:v>
                </c:pt>
                <c:pt idx="2559">
                  <c:v>40028</c:v>
                </c:pt>
                <c:pt idx="2560">
                  <c:v>40025</c:v>
                </c:pt>
                <c:pt idx="2561">
                  <c:v>40024</c:v>
                </c:pt>
                <c:pt idx="2562">
                  <c:v>40023</c:v>
                </c:pt>
                <c:pt idx="2563">
                  <c:v>40022</c:v>
                </c:pt>
                <c:pt idx="2564">
                  <c:v>40021</c:v>
                </c:pt>
                <c:pt idx="2565">
                  <c:v>40018</c:v>
                </c:pt>
                <c:pt idx="2566">
                  <c:v>40017</c:v>
                </c:pt>
                <c:pt idx="2567">
                  <c:v>40016</c:v>
                </c:pt>
                <c:pt idx="2568">
                  <c:v>40015</c:v>
                </c:pt>
                <c:pt idx="2569">
                  <c:v>40014</c:v>
                </c:pt>
                <c:pt idx="2570">
                  <c:v>40011</c:v>
                </c:pt>
                <c:pt idx="2571">
                  <c:v>40010</c:v>
                </c:pt>
                <c:pt idx="2572">
                  <c:v>40009</c:v>
                </c:pt>
                <c:pt idx="2573">
                  <c:v>40008</c:v>
                </c:pt>
                <c:pt idx="2574">
                  <c:v>40007</c:v>
                </c:pt>
                <c:pt idx="2575">
                  <c:v>40004</c:v>
                </c:pt>
                <c:pt idx="2576">
                  <c:v>40003</c:v>
                </c:pt>
                <c:pt idx="2577">
                  <c:v>40002</c:v>
                </c:pt>
                <c:pt idx="2578">
                  <c:v>40001</c:v>
                </c:pt>
                <c:pt idx="2579">
                  <c:v>40000</c:v>
                </c:pt>
                <c:pt idx="2580">
                  <c:v>39996</c:v>
                </c:pt>
                <c:pt idx="2581">
                  <c:v>39995</c:v>
                </c:pt>
                <c:pt idx="2582">
                  <c:v>39994</c:v>
                </c:pt>
                <c:pt idx="2583">
                  <c:v>39993</c:v>
                </c:pt>
                <c:pt idx="2584">
                  <c:v>39990</c:v>
                </c:pt>
                <c:pt idx="2585">
                  <c:v>39989</c:v>
                </c:pt>
                <c:pt idx="2586">
                  <c:v>39988</c:v>
                </c:pt>
                <c:pt idx="2587">
                  <c:v>39986</c:v>
                </c:pt>
                <c:pt idx="2588">
                  <c:v>39983</c:v>
                </c:pt>
                <c:pt idx="2589">
                  <c:v>39982</c:v>
                </c:pt>
                <c:pt idx="2590">
                  <c:v>39981</c:v>
                </c:pt>
                <c:pt idx="2591">
                  <c:v>39980</c:v>
                </c:pt>
                <c:pt idx="2592">
                  <c:v>39979</c:v>
                </c:pt>
                <c:pt idx="2593">
                  <c:v>39976</c:v>
                </c:pt>
                <c:pt idx="2594">
                  <c:v>39975</c:v>
                </c:pt>
                <c:pt idx="2595">
                  <c:v>39974</c:v>
                </c:pt>
                <c:pt idx="2596">
                  <c:v>39973</c:v>
                </c:pt>
                <c:pt idx="2597">
                  <c:v>39972</c:v>
                </c:pt>
                <c:pt idx="2598">
                  <c:v>39969</c:v>
                </c:pt>
                <c:pt idx="2599">
                  <c:v>39968</c:v>
                </c:pt>
                <c:pt idx="2600">
                  <c:v>39967</c:v>
                </c:pt>
                <c:pt idx="2601">
                  <c:v>39966</c:v>
                </c:pt>
                <c:pt idx="2602">
                  <c:v>39965</c:v>
                </c:pt>
                <c:pt idx="2603">
                  <c:v>39962</c:v>
                </c:pt>
                <c:pt idx="2604">
                  <c:v>39961</c:v>
                </c:pt>
                <c:pt idx="2605">
                  <c:v>39960</c:v>
                </c:pt>
                <c:pt idx="2606">
                  <c:v>39959</c:v>
                </c:pt>
                <c:pt idx="2607">
                  <c:v>39955</c:v>
                </c:pt>
                <c:pt idx="2608">
                  <c:v>39954</c:v>
                </c:pt>
                <c:pt idx="2609">
                  <c:v>39953</c:v>
                </c:pt>
                <c:pt idx="2610">
                  <c:v>39952</c:v>
                </c:pt>
                <c:pt idx="2611">
                  <c:v>39951</c:v>
                </c:pt>
                <c:pt idx="2612">
                  <c:v>39948</c:v>
                </c:pt>
                <c:pt idx="2613">
                  <c:v>39947</c:v>
                </c:pt>
                <c:pt idx="2614">
                  <c:v>39946</c:v>
                </c:pt>
                <c:pt idx="2615">
                  <c:v>39945</c:v>
                </c:pt>
                <c:pt idx="2616">
                  <c:v>39944</c:v>
                </c:pt>
                <c:pt idx="2617">
                  <c:v>39941</c:v>
                </c:pt>
                <c:pt idx="2618">
                  <c:v>39940</c:v>
                </c:pt>
                <c:pt idx="2619">
                  <c:v>39939</c:v>
                </c:pt>
                <c:pt idx="2620">
                  <c:v>39938</c:v>
                </c:pt>
                <c:pt idx="2621">
                  <c:v>39937</c:v>
                </c:pt>
                <c:pt idx="2622">
                  <c:v>39934</c:v>
                </c:pt>
                <c:pt idx="2623">
                  <c:v>39933</c:v>
                </c:pt>
                <c:pt idx="2624">
                  <c:v>39932</c:v>
                </c:pt>
                <c:pt idx="2625">
                  <c:v>39931</c:v>
                </c:pt>
                <c:pt idx="2626">
                  <c:v>39930</c:v>
                </c:pt>
                <c:pt idx="2627">
                  <c:v>39927</c:v>
                </c:pt>
                <c:pt idx="2628">
                  <c:v>39926</c:v>
                </c:pt>
                <c:pt idx="2629">
                  <c:v>39925</c:v>
                </c:pt>
                <c:pt idx="2630">
                  <c:v>39924</c:v>
                </c:pt>
                <c:pt idx="2631">
                  <c:v>39923</c:v>
                </c:pt>
                <c:pt idx="2632">
                  <c:v>39920</c:v>
                </c:pt>
                <c:pt idx="2633">
                  <c:v>39919</c:v>
                </c:pt>
                <c:pt idx="2634">
                  <c:v>39918</c:v>
                </c:pt>
                <c:pt idx="2635">
                  <c:v>39917</c:v>
                </c:pt>
                <c:pt idx="2636">
                  <c:v>39913</c:v>
                </c:pt>
                <c:pt idx="2637">
                  <c:v>39912</c:v>
                </c:pt>
                <c:pt idx="2638">
                  <c:v>39911</c:v>
                </c:pt>
                <c:pt idx="2639">
                  <c:v>39910</c:v>
                </c:pt>
                <c:pt idx="2640">
                  <c:v>39909</c:v>
                </c:pt>
                <c:pt idx="2641">
                  <c:v>39906</c:v>
                </c:pt>
                <c:pt idx="2642">
                  <c:v>39905</c:v>
                </c:pt>
                <c:pt idx="2643">
                  <c:v>39904</c:v>
                </c:pt>
                <c:pt idx="2644">
                  <c:v>39903</c:v>
                </c:pt>
                <c:pt idx="2645">
                  <c:v>39902</c:v>
                </c:pt>
                <c:pt idx="2646">
                  <c:v>39899</c:v>
                </c:pt>
                <c:pt idx="2647">
                  <c:v>39898</c:v>
                </c:pt>
                <c:pt idx="2648">
                  <c:v>39897</c:v>
                </c:pt>
                <c:pt idx="2649">
                  <c:v>39896</c:v>
                </c:pt>
                <c:pt idx="2650">
                  <c:v>39895</c:v>
                </c:pt>
                <c:pt idx="2651">
                  <c:v>39892</c:v>
                </c:pt>
                <c:pt idx="2652">
                  <c:v>39891</c:v>
                </c:pt>
                <c:pt idx="2653">
                  <c:v>39890</c:v>
                </c:pt>
                <c:pt idx="2654">
                  <c:v>39889</c:v>
                </c:pt>
                <c:pt idx="2655">
                  <c:v>39888</c:v>
                </c:pt>
                <c:pt idx="2656">
                  <c:v>39885</c:v>
                </c:pt>
                <c:pt idx="2657">
                  <c:v>39884</c:v>
                </c:pt>
                <c:pt idx="2658">
                  <c:v>39883</c:v>
                </c:pt>
                <c:pt idx="2659">
                  <c:v>39882</c:v>
                </c:pt>
                <c:pt idx="2660">
                  <c:v>39881</c:v>
                </c:pt>
                <c:pt idx="2661">
                  <c:v>39878</c:v>
                </c:pt>
                <c:pt idx="2662">
                  <c:v>39877</c:v>
                </c:pt>
                <c:pt idx="2663">
                  <c:v>39876</c:v>
                </c:pt>
                <c:pt idx="2664">
                  <c:v>39875</c:v>
                </c:pt>
                <c:pt idx="2665">
                  <c:v>39874</c:v>
                </c:pt>
                <c:pt idx="2666">
                  <c:v>39871</c:v>
                </c:pt>
                <c:pt idx="2667">
                  <c:v>39870</c:v>
                </c:pt>
                <c:pt idx="2668">
                  <c:v>39869</c:v>
                </c:pt>
                <c:pt idx="2669">
                  <c:v>39868</c:v>
                </c:pt>
                <c:pt idx="2670">
                  <c:v>39867</c:v>
                </c:pt>
                <c:pt idx="2671">
                  <c:v>39864</c:v>
                </c:pt>
                <c:pt idx="2672">
                  <c:v>39863</c:v>
                </c:pt>
                <c:pt idx="2673">
                  <c:v>39862</c:v>
                </c:pt>
                <c:pt idx="2674">
                  <c:v>39861</c:v>
                </c:pt>
                <c:pt idx="2675">
                  <c:v>39857</c:v>
                </c:pt>
                <c:pt idx="2676">
                  <c:v>39856</c:v>
                </c:pt>
                <c:pt idx="2677">
                  <c:v>39855</c:v>
                </c:pt>
                <c:pt idx="2678">
                  <c:v>39854</c:v>
                </c:pt>
                <c:pt idx="2679">
                  <c:v>39853</c:v>
                </c:pt>
                <c:pt idx="2680">
                  <c:v>39850</c:v>
                </c:pt>
                <c:pt idx="2681">
                  <c:v>39849</c:v>
                </c:pt>
                <c:pt idx="2682">
                  <c:v>39848</c:v>
                </c:pt>
                <c:pt idx="2683">
                  <c:v>39847</c:v>
                </c:pt>
                <c:pt idx="2684">
                  <c:v>39846</c:v>
                </c:pt>
                <c:pt idx="2685">
                  <c:v>39843</c:v>
                </c:pt>
                <c:pt idx="2686">
                  <c:v>39842</c:v>
                </c:pt>
                <c:pt idx="2687">
                  <c:v>39840</c:v>
                </c:pt>
                <c:pt idx="2688">
                  <c:v>39839</c:v>
                </c:pt>
                <c:pt idx="2689">
                  <c:v>39836</c:v>
                </c:pt>
                <c:pt idx="2690">
                  <c:v>39835</c:v>
                </c:pt>
                <c:pt idx="2691">
                  <c:v>39834</c:v>
                </c:pt>
                <c:pt idx="2692">
                  <c:v>39833</c:v>
                </c:pt>
                <c:pt idx="2693">
                  <c:v>39829</c:v>
                </c:pt>
                <c:pt idx="2694">
                  <c:v>39828</c:v>
                </c:pt>
                <c:pt idx="2695">
                  <c:v>39827</c:v>
                </c:pt>
                <c:pt idx="2696">
                  <c:v>39826</c:v>
                </c:pt>
                <c:pt idx="2697">
                  <c:v>39825</c:v>
                </c:pt>
                <c:pt idx="2698">
                  <c:v>39822</c:v>
                </c:pt>
                <c:pt idx="2699">
                  <c:v>39821</c:v>
                </c:pt>
                <c:pt idx="2700">
                  <c:v>39820</c:v>
                </c:pt>
                <c:pt idx="2701">
                  <c:v>39819</c:v>
                </c:pt>
                <c:pt idx="2702">
                  <c:v>39818</c:v>
                </c:pt>
                <c:pt idx="2703">
                  <c:v>39815</c:v>
                </c:pt>
                <c:pt idx="2704">
                  <c:v>39813</c:v>
                </c:pt>
                <c:pt idx="2705">
                  <c:v>39812</c:v>
                </c:pt>
                <c:pt idx="2706">
                  <c:v>39811</c:v>
                </c:pt>
                <c:pt idx="2707">
                  <c:v>39808</c:v>
                </c:pt>
                <c:pt idx="2708">
                  <c:v>39806</c:v>
                </c:pt>
                <c:pt idx="2709">
                  <c:v>39805</c:v>
                </c:pt>
                <c:pt idx="2710">
                  <c:v>39804</c:v>
                </c:pt>
                <c:pt idx="2711">
                  <c:v>39801</c:v>
                </c:pt>
                <c:pt idx="2712">
                  <c:v>39800</c:v>
                </c:pt>
                <c:pt idx="2713">
                  <c:v>39799</c:v>
                </c:pt>
                <c:pt idx="2714">
                  <c:v>39798</c:v>
                </c:pt>
                <c:pt idx="2715">
                  <c:v>39797</c:v>
                </c:pt>
                <c:pt idx="2716">
                  <c:v>39794</c:v>
                </c:pt>
                <c:pt idx="2717">
                  <c:v>39793</c:v>
                </c:pt>
                <c:pt idx="2718">
                  <c:v>39792</c:v>
                </c:pt>
                <c:pt idx="2719">
                  <c:v>39791</c:v>
                </c:pt>
                <c:pt idx="2720">
                  <c:v>39790</c:v>
                </c:pt>
                <c:pt idx="2721">
                  <c:v>39787</c:v>
                </c:pt>
                <c:pt idx="2722">
                  <c:v>39786</c:v>
                </c:pt>
                <c:pt idx="2723">
                  <c:v>39785</c:v>
                </c:pt>
                <c:pt idx="2724">
                  <c:v>39784</c:v>
                </c:pt>
                <c:pt idx="2725">
                  <c:v>39783</c:v>
                </c:pt>
                <c:pt idx="2726">
                  <c:v>39780</c:v>
                </c:pt>
                <c:pt idx="2727">
                  <c:v>39778</c:v>
                </c:pt>
                <c:pt idx="2728">
                  <c:v>39777</c:v>
                </c:pt>
                <c:pt idx="2729">
                  <c:v>39776</c:v>
                </c:pt>
                <c:pt idx="2730">
                  <c:v>39773</c:v>
                </c:pt>
                <c:pt idx="2731">
                  <c:v>39772</c:v>
                </c:pt>
                <c:pt idx="2732">
                  <c:v>39771</c:v>
                </c:pt>
                <c:pt idx="2733">
                  <c:v>39770</c:v>
                </c:pt>
                <c:pt idx="2734">
                  <c:v>39769</c:v>
                </c:pt>
                <c:pt idx="2735">
                  <c:v>39766</c:v>
                </c:pt>
                <c:pt idx="2736">
                  <c:v>39765</c:v>
                </c:pt>
                <c:pt idx="2737">
                  <c:v>39764</c:v>
                </c:pt>
                <c:pt idx="2738">
                  <c:v>39763</c:v>
                </c:pt>
                <c:pt idx="2739">
                  <c:v>39762</c:v>
                </c:pt>
                <c:pt idx="2740">
                  <c:v>39759</c:v>
                </c:pt>
                <c:pt idx="2741">
                  <c:v>39758</c:v>
                </c:pt>
                <c:pt idx="2742">
                  <c:v>39757</c:v>
                </c:pt>
                <c:pt idx="2743">
                  <c:v>39756</c:v>
                </c:pt>
                <c:pt idx="2744">
                  <c:v>39755</c:v>
                </c:pt>
                <c:pt idx="2745">
                  <c:v>39752</c:v>
                </c:pt>
                <c:pt idx="2746">
                  <c:v>39751</c:v>
                </c:pt>
                <c:pt idx="2747">
                  <c:v>39750</c:v>
                </c:pt>
                <c:pt idx="2748">
                  <c:v>39749</c:v>
                </c:pt>
                <c:pt idx="2749">
                  <c:v>39748</c:v>
                </c:pt>
                <c:pt idx="2750">
                  <c:v>39745</c:v>
                </c:pt>
                <c:pt idx="2751">
                  <c:v>39744</c:v>
                </c:pt>
                <c:pt idx="2752">
                  <c:v>39743</c:v>
                </c:pt>
                <c:pt idx="2753">
                  <c:v>39742</c:v>
                </c:pt>
                <c:pt idx="2754">
                  <c:v>39741</c:v>
                </c:pt>
                <c:pt idx="2755">
                  <c:v>39738</c:v>
                </c:pt>
                <c:pt idx="2756">
                  <c:v>39737</c:v>
                </c:pt>
                <c:pt idx="2757">
                  <c:v>39736</c:v>
                </c:pt>
                <c:pt idx="2758">
                  <c:v>39735</c:v>
                </c:pt>
                <c:pt idx="2759">
                  <c:v>39734</c:v>
                </c:pt>
                <c:pt idx="2760">
                  <c:v>39731</c:v>
                </c:pt>
                <c:pt idx="2761">
                  <c:v>39730</c:v>
                </c:pt>
                <c:pt idx="2762">
                  <c:v>39729</c:v>
                </c:pt>
                <c:pt idx="2763">
                  <c:v>39728</c:v>
                </c:pt>
                <c:pt idx="2764">
                  <c:v>39727</c:v>
                </c:pt>
                <c:pt idx="2765">
                  <c:v>39724</c:v>
                </c:pt>
                <c:pt idx="2766">
                  <c:v>39723</c:v>
                </c:pt>
                <c:pt idx="2767">
                  <c:v>39722</c:v>
                </c:pt>
                <c:pt idx="2768">
                  <c:v>39721</c:v>
                </c:pt>
                <c:pt idx="2769">
                  <c:v>39720</c:v>
                </c:pt>
                <c:pt idx="2770">
                  <c:v>39717</c:v>
                </c:pt>
                <c:pt idx="2771">
                  <c:v>39716</c:v>
                </c:pt>
                <c:pt idx="2772">
                  <c:v>39715</c:v>
                </c:pt>
                <c:pt idx="2773">
                  <c:v>39714</c:v>
                </c:pt>
                <c:pt idx="2774">
                  <c:v>39713</c:v>
                </c:pt>
                <c:pt idx="2775">
                  <c:v>39710</c:v>
                </c:pt>
                <c:pt idx="2776">
                  <c:v>39709</c:v>
                </c:pt>
                <c:pt idx="2777">
                  <c:v>39708</c:v>
                </c:pt>
                <c:pt idx="2778">
                  <c:v>39707</c:v>
                </c:pt>
                <c:pt idx="2779">
                  <c:v>39706</c:v>
                </c:pt>
                <c:pt idx="2780">
                  <c:v>39703</c:v>
                </c:pt>
                <c:pt idx="2781">
                  <c:v>39702</c:v>
                </c:pt>
                <c:pt idx="2782">
                  <c:v>39701</c:v>
                </c:pt>
                <c:pt idx="2783">
                  <c:v>39700</c:v>
                </c:pt>
                <c:pt idx="2784">
                  <c:v>39699</c:v>
                </c:pt>
                <c:pt idx="2785">
                  <c:v>39696</c:v>
                </c:pt>
                <c:pt idx="2786">
                  <c:v>39695</c:v>
                </c:pt>
                <c:pt idx="2787">
                  <c:v>39694</c:v>
                </c:pt>
                <c:pt idx="2788">
                  <c:v>39693</c:v>
                </c:pt>
                <c:pt idx="2789">
                  <c:v>39689</c:v>
                </c:pt>
                <c:pt idx="2790">
                  <c:v>39688</c:v>
                </c:pt>
                <c:pt idx="2791">
                  <c:v>39687</c:v>
                </c:pt>
                <c:pt idx="2792">
                  <c:v>39686</c:v>
                </c:pt>
                <c:pt idx="2793">
                  <c:v>39685</c:v>
                </c:pt>
                <c:pt idx="2794">
                  <c:v>39682</c:v>
                </c:pt>
                <c:pt idx="2795">
                  <c:v>39681</c:v>
                </c:pt>
                <c:pt idx="2796">
                  <c:v>39680</c:v>
                </c:pt>
                <c:pt idx="2797">
                  <c:v>39679</c:v>
                </c:pt>
                <c:pt idx="2798">
                  <c:v>39678</c:v>
                </c:pt>
                <c:pt idx="2799">
                  <c:v>39675</c:v>
                </c:pt>
                <c:pt idx="2800">
                  <c:v>39674</c:v>
                </c:pt>
                <c:pt idx="2801">
                  <c:v>39673</c:v>
                </c:pt>
                <c:pt idx="2802">
                  <c:v>39672</c:v>
                </c:pt>
                <c:pt idx="2803">
                  <c:v>39671</c:v>
                </c:pt>
                <c:pt idx="2804">
                  <c:v>39668</c:v>
                </c:pt>
                <c:pt idx="2805">
                  <c:v>39667</c:v>
                </c:pt>
                <c:pt idx="2806">
                  <c:v>39666</c:v>
                </c:pt>
                <c:pt idx="2807">
                  <c:v>39665</c:v>
                </c:pt>
                <c:pt idx="2808">
                  <c:v>39664</c:v>
                </c:pt>
                <c:pt idx="2809">
                  <c:v>39661</c:v>
                </c:pt>
                <c:pt idx="2810">
                  <c:v>39660</c:v>
                </c:pt>
                <c:pt idx="2811">
                  <c:v>39659</c:v>
                </c:pt>
                <c:pt idx="2812">
                  <c:v>39658</c:v>
                </c:pt>
                <c:pt idx="2813">
                  <c:v>39657</c:v>
                </c:pt>
                <c:pt idx="2814">
                  <c:v>39654</c:v>
                </c:pt>
                <c:pt idx="2815">
                  <c:v>39653</c:v>
                </c:pt>
                <c:pt idx="2816">
                  <c:v>39652</c:v>
                </c:pt>
                <c:pt idx="2817">
                  <c:v>39651</c:v>
                </c:pt>
                <c:pt idx="2818">
                  <c:v>39650</c:v>
                </c:pt>
                <c:pt idx="2819">
                  <c:v>39647</c:v>
                </c:pt>
                <c:pt idx="2820">
                  <c:v>39646</c:v>
                </c:pt>
                <c:pt idx="2821">
                  <c:v>39645</c:v>
                </c:pt>
                <c:pt idx="2822">
                  <c:v>39644</c:v>
                </c:pt>
                <c:pt idx="2823">
                  <c:v>39643</c:v>
                </c:pt>
                <c:pt idx="2824">
                  <c:v>39640</c:v>
                </c:pt>
                <c:pt idx="2825">
                  <c:v>39639</c:v>
                </c:pt>
                <c:pt idx="2826">
                  <c:v>39638</c:v>
                </c:pt>
                <c:pt idx="2827">
                  <c:v>39637</c:v>
                </c:pt>
                <c:pt idx="2828">
                  <c:v>39636</c:v>
                </c:pt>
                <c:pt idx="2829">
                  <c:v>39632</c:v>
                </c:pt>
                <c:pt idx="2830">
                  <c:v>39631</c:v>
                </c:pt>
                <c:pt idx="2831">
                  <c:v>39630</c:v>
                </c:pt>
              </c:numCache>
            </c:numRef>
          </c:cat>
          <c:val>
            <c:numRef>
              <c:f>Sheet1!$C$12:$C$2843</c:f>
              <c:numCache>
                <c:formatCode>0.00%</c:formatCode>
                <c:ptCount val="2832"/>
                <c:pt idx="0">
                  <c:v>3.3010000000000005E-2</c:v>
                </c:pt>
                <c:pt idx="1">
                  <c:v>3.3010000000000005E-2</c:v>
                </c:pt>
                <c:pt idx="2">
                  <c:v>3.3010000000000005E-2</c:v>
                </c:pt>
                <c:pt idx="3">
                  <c:v>3.2919999999999998E-2</c:v>
                </c:pt>
                <c:pt idx="4">
                  <c:v>3.2840000000000001E-2</c:v>
                </c:pt>
                <c:pt idx="5">
                  <c:v>3.2709999999999996E-2</c:v>
                </c:pt>
                <c:pt idx="6">
                  <c:v>3.2289999999999999E-2</c:v>
                </c:pt>
                <c:pt idx="7">
                  <c:v>3.2289999999999999E-2</c:v>
                </c:pt>
                <c:pt idx="8">
                  <c:v>3.2289999999999999E-2</c:v>
                </c:pt>
                <c:pt idx="9">
                  <c:v>3.2289999999999999E-2</c:v>
                </c:pt>
                <c:pt idx="10">
                  <c:v>3.2489999999999998E-2</c:v>
                </c:pt>
                <c:pt idx="11">
                  <c:v>3.2690000000000004E-2</c:v>
                </c:pt>
                <c:pt idx="12">
                  <c:v>3.27E-2</c:v>
                </c:pt>
                <c:pt idx="13">
                  <c:v>3.2320000000000002E-2</c:v>
                </c:pt>
                <c:pt idx="14">
                  <c:v>3.245E-2</c:v>
                </c:pt>
                <c:pt idx="15">
                  <c:v>3.245E-2</c:v>
                </c:pt>
                <c:pt idx="16">
                  <c:v>3.245E-2</c:v>
                </c:pt>
                <c:pt idx="17">
                  <c:v>3.202E-2</c:v>
                </c:pt>
                <c:pt idx="18">
                  <c:v>3.1890000000000002E-2</c:v>
                </c:pt>
                <c:pt idx="19">
                  <c:v>3.2099999999999997E-2</c:v>
                </c:pt>
                <c:pt idx="20">
                  <c:v>3.218E-2</c:v>
                </c:pt>
                <c:pt idx="21">
                  <c:v>3.2419999999999997E-2</c:v>
                </c:pt>
                <c:pt idx="22">
                  <c:v>3.2419999999999997E-2</c:v>
                </c:pt>
                <c:pt idx="23">
                  <c:v>3.2419999999999997E-2</c:v>
                </c:pt>
                <c:pt idx="24">
                  <c:v>3.2509999999999997E-2</c:v>
                </c:pt>
                <c:pt idx="25">
                  <c:v>3.2559999999999999E-2</c:v>
                </c:pt>
                <c:pt idx="26">
                  <c:v>3.286E-2</c:v>
                </c:pt>
                <c:pt idx="27">
                  <c:v>3.2759999999999997E-2</c:v>
                </c:pt>
                <c:pt idx="28">
                  <c:v>3.2910000000000002E-2</c:v>
                </c:pt>
                <c:pt idx="29">
                  <c:v>3.2910000000000002E-2</c:v>
                </c:pt>
                <c:pt idx="30">
                  <c:v>3.2910000000000002E-2</c:v>
                </c:pt>
                <c:pt idx="31">
                  <c:v>3.3239999999999999E-2</c:v>
                </c:pt>
                <c:pt idx="32">
                  <c:v>3.354E-2</c:v>
                </c:pt>
                <c:pt idx="33">
                  <c:v>3.3439999999999998E-2</c:v>
                </c:pt>
                <c:pt idx="34">
                  <c:v>3.3270000000000001E-2</c:v>
                </c:pt>
                <c:pt idx="35">
                  <c:v>3.3570000000000003E-2</c:v>
                </c:pt>
                <c:pt idx="36">
                  <c:v>3.3570000000000003E-2</c:v>
                </c:pt>
                <c:pt idx="37">
                  <c:v>3.3570000000000003E-2</c:v>
                </c:pt>
                <c:pt idx="38">
                  <c:v>3.3680000000000002E-2</c:v>
                </c:pt>
                <c:pt idx="39">
                  <c:v>3.4000000000000002E-2</c:v>
                </c:pt>
                <c:pt idx="40">
                  <c:v>3.3460000000000004E-2</c:v>
                </c:pt>
                <c:pt idx="41">
                  <c:v>3.3829999999999999E-2</c:v>
                </c:pt>
                <c:pt idx="42">
                  <c:v>3.3530000000000004E-2</c:v>
                </c:pt>
                <c:pt idx="43">
                  <c:v>3.3530000000000004E-2</c:v>
                </c:pt>
                <c:pt idx="44">
                  <c:v>3.3530000000000004E-2</c:v>
                </c:pt>
                <c:pt idx="45">
                  <c:v>3.3649999999999999E-2</c:v>
                </c:pt>
                <c:pt idx="46">
                  <c:v>3.3500000000000002E-2</c:v>
                </c:pt>
                <c:pt idx="47">
                  <c:v>3.3730000000000003E-2</c:v>
                </c:pt>
                <c:pt idx="48">
                  <c:v>3.3070000000000002E-2</c:v>
                </c:pt>
                <c:pt idx="49">
                  <c:v>3.2690000000000004E-2</c:v>
                </c:pt>
                <c:pt idx="50">
                  <c:v>3.2690000000000004E-2</c:v>
                </c:pt>
                <c:pt idx="51">
                  <c:v>3.2690000000000004E-2</c:v>
                </c:pt>
                <c:pt idx="52">
                  <c:v>3.2680000000000001E-2</c:v>
                </c:pt>
                <c:pt idx="53">
                  <c:v>3.2599999999999997E-2</c:v>
                </c:pt>
                <c:pt idx="54">
                  <c:v>3.2579999999999998E-2</c:v>
                </c:pt>
                <c:pt idx="55">
                  <c:v>3.2750000000000001E-2</c:v>
                </c:pt>
                <c:pt idx="56">
                  <c:v>3.252E-2</c:v>
                </c:pt>
                <c:pt idx="57">
                  <c:v>3.252E-2</c:v>
                </c:pt>
                <c:pt idx="58">
                  <c:v>3.252E-2</c:v>
                </c:pt>
                <c:pt idx="59">
                  <c:v>3.2649999999999998E-2</c:v>
                </c:pt>
                <c:pt idx="60">
                  <c:v>3.2680000000000001E-2</c:v>
                </c:pt>
                <c:pt idx="61">
                  <c:v>3.2980000000000002E-2</c:v>
                </c:pt>
                <c:pt idx="62">
                  <c:v>3.2899999999999999E-2</c:v>
                </c:pt>
                <c:pt idx="63">
                  <c:v>3.2480000000000002E-2</c:v>
                </c:pt>
                <c:pt idx="64">
                  <c:v>3.2480000000000002E-2</c:v>
                </c:pt>
                <c:pt idx="65">
                  <c:v>3.2480000000000002E-2</c:v>
                </c:pt>
                <c:pt idx="66">
                  <c:v>3.3029999999999997E-2</c:v>
                </c:pt>
                <c:pt idx="67">
                  <c:v>3.3170000000000005E-2</c:v>
                </c:pt>
                <c:pt idx="68">
                  <c:v>3.3170000000000005E-2</c:v>
                </c:pt>
                <c:pt idx="69">
                  <c:v>3.2910000000000002E-2</c:v>
                </c:pt>
                <c:pt idx="70">
                  <c:v>3.2930000000000001E-2</c:v>
                </c:pt>
                <c:pt idx="71">
                  <c:v>3.2930000000000001E-2</c:v>
                </c:pt>
                <c:pt idx="72">
                  <c:v>3.2930000000000001E-2</c:v>
                </c:pt>
                <c:pt idx="73">
                  <c:v>3.2280000000000003E-2</c:v>
                </c:pt>
                <c:pt idx="74">
                  <c:v>3.2329999999999998E-2</c:v>
                </c:pt>
                <c:pt idx="75">
                  <c:v>3.2680000000000001E-2</c:v>
                </c:pt>
                <c:pt idx="76">
                  <c:v>3.2649999999999998E-2</c:v>
                </c:pt>
                <c:pt idx="77">
                  <c:v>3.2980000000000002E-2</c:v>
                </c:pt>
                <c:pt idx="78">
                  <c:v>3.2980000000000002E-2</c:v>
                </c:pt>
                <c:pt idx="79">
                  <c:v>3.2980000000000002E-2</c:v>
                </c:pt>
                <c:pt idx="80">
                  <c:v>3.2989999999999998E-2</c:v>
                </c:pt>
                <c:pt idx="81">
                  <c:v>3.279E-2</c:v>
                </c:pt>
                <c:pt idx="82">
                  <c:v>3.2559999999999999E-2</c:v>
                </c:pt>
                <c:pt idx="83">
                  <c:v>3.2829999999999998E-2</c:v>
                </c:pt>
                <c:pt idx="84">
                  <c:v>3.2829999999999998E-2</c:v>
                </c:pt>
                <c:pt idx="85">
                  <c:v>3.2829999999999998E-2</c:v>
                </c:pt>
                <c:pt idx="86">
                  <c:v>3.2829999999999998E-2</c:v>
                </c:pt>
                <c:pt idx="87">
                  <c:v>3.3180000000000001E-2</c:v>
                </c:pt>
                <c:pt idx="88">
                  <c:v>3.3349999999999998E-2</c:v>
                </c:pt>
                <c:pt idx="89">
                  <c:v>3.347E-2</c:v>
                </c:pt>
                <c:pt idx="90">
                  <c:v>3.3399999999999999E-2</c:v>
                </c:pt>
                <c:pt idx="91">
                  <c:v>3.3180000000000001E-2</c:v>
                </c:pt>
                <c:pt idx="92">
                  <c:v>3.3180000000000001E-2</c:v>
                </c:pt>
                <c:pt idx="93">
                  <c:v>3.3180000000000001E-2</c:v>
                </c:pt>
                <c:pt idx="94">
                  <c:v>3.3450000000000001E-2</c:v>
                </c:pt>
                <c:pt idx="95">
                  <c:v>3.3270000000000001E-2</c:v>
                </c:pt>
                <c:pt idx="96">
                  <c:v>3.2829999999999998E-2</c:v>
                </c:pt>
                <c:pt idx="97">
                  <c:v>3.2829999999999998E-2</c:v>
                </c:pt>
                <c:pt idx="98">
                  <c:v>3.2890000000000003E-2</c:v>
                </c:pt>
                <c:pt idx="99">
                  <c:v>3.2890000000000003E-2</c:v>
                </c:pt>
                <c:pt idx="100">
                  <c:v>3.2890000000000003E-2</c:v>
                </c:pt>
                <c:pt idx="101">
                  <c:v>3.2329999999999998E-2</c:v>
                </c:pt>
                <c:pt idx="102">
                  <c:v>3.2370000000000003E-2</c:v>
                </c:pt>
                <c:pt idx="103">
                  <c:v>3.2930000000000001E-2</c:v>
                </c:pt>
                <c:pt idx="104">
                  <c:v>3.3309999999999999E-2</c:v>
                </c:pt>
                <c:pt idx="105">
                  <c:v>3.3309999999999999E-2</c:v>
                </c:pt>
                <c:pt idx="106">
                  <c:v>3.3309999999999999E-2</c:v>
                </c:pt>
                <c:pt idx="107">
                  <c:v>3.3309999999999999E-2</c:v>
                </c:pt>
                <c:pt idx="108">
                  <c:v>3.3660000000000002E-2</c:v>
                </c:pt>
                <c:pt idx="109">
                  <c:v>3.4049999999999997E-2</c:v>
                </c:pt>
                <c:pt idx="110">
                  <c:v>3.449E-2</c:v>
                </c:pt>
                <c:pt idx="111">
                  <c:v>3.4720000000000001E-2</c:v>
                </c:pt>
                <c:pt idx="112">
                  <c:v>3.4790000000000001E-2</c:v>
                </c:pt>
                <c:pt idx="113">
                  <c:v>3.4790000000000001E-2</c:v>
                </c:pt>
                <c:pt idx="114">
                  <c:v>3.4790000000000001E-2</c:v>
                </c:pt>
                <c:pt idx="115">
                  <c:v>3.4799999999999998E-2</c:v>
                </c:pt>
                <c:pt idx="116">
                  <c:v>3.4450000000000001E-2</c:v>
                </c:pt>
                <c:pt idx="117">
                  <c:v>3.4290000000000001E-2</c:v>
                </c:pt>
                <c:pt idx="118">
                  <c:v>3.3669999999999999E-2</c:v>
                </c:pt>
                <c:pt idx="119">
                  <c:v>3.338E-2</c:v>
                </c:pt>
                <c:pt idx="120">
                  <c:v>3.338E-2</c:v>
                </c:pt>
                <c:pt idx="121">
                  <c:v>3.338E-2</c:v>
                </c:pt>
                <c:pt idx="122">
                  <c:v>3.3239999999999999E-2</c:v>
                </c:pt>
                <c:pt idx="123">
                  <c:v>3.354E-2</c:v>
                </c:pt>
                <c:pt idx="124">
                  <c:v>3.3099999999999997E-2</c:v>
                </c:pt>
                <c:pt idx="125">
                  <c:v>3.288E-2</c:v>
                </c:pt>
                <c:pt idx="126">
                  <c:v>3.2780000000000004E-2</c:v>
                </c:pt>
                <c:pt idx="127">
                  <c:v>3.2780000000000004E-2</c:v>
                </c:pt>
                <c:pt idx="128">
                  <c:v>3.2780000000000004E-2</c:v>
                </c:pt>
                <c:pt idx="129">
                  <c:v>3.2910000000000002E-2</c:v>
                </c:pt>
                <c:pt idx="130">
                  <c:v>3.3270000000000001E-2</c:v>
                </c:pt>
                <c:pt idx="131">
                  <c:v>3.3020000000000001E-2</c:v>
                </c:pt>
                <c:pt idx="132">
                  <c:v>3.3099999999999997E-2</c:v>
                </c:pt>
                <c:pt idx="133">
                  <c:v>3.3250000000000002E-2</c:v>
                </c:pt>
                <c:pt idx="134">
                  <c:v>3.3250000000000002E-2</c:v>
                </c:pt>
                <c:pt idx="135">
                  <c:v>3.3250000000000002E-2</c:v>
                </c:pt>
                <c:pt idx="136">
                  <c:v>3.338E-2</c:v>
                </c:pt>
                <c:pt idx="137">
                  <c:v>3.354E-2</c:v>
                </c:pt>
                <c:pt idx="138">
                  <c:v>3.3259999999999998E-2</c:v>
                </c:pt>
                <c:pt idx="139">
                  <c:v>3.313E-2</c:v>
                </c:pt>
                <c:pt idx="140">
                  <c:v>3.2739999999999998E-2</c:v>
                </c:pt>
                <c:pt idx="141">
                  <c:v>3.2739999999999998E-2</c:v>
                </c:pt>
                <c:pt idx="142">
                  <c:v>3.2739999999999998E-2</c:v>
                </c:pt>
                <c:pt idx="143">
                  <c:v>3.2730000000000002E-2</c:v>
                </c:pt>
                <c:pt idx="144">
                  <c:v>3.209E-2</c:v>
                </c:pt>
                <c:pt idx="145">
                  <c:v>3.2050000000000002E-2</c:v>
                </c:pt>
                <c:pt idx="146">
                  <c:v>3.2170000000000004E-2</c:v>
                </c:pt>
                <c:pt idx="147">
                  <c:v>3.1980000000000001E-2</c:v>
                </c:pt>
                <c:pt idx="148">
                  <c:v>3.1980000000000001E-2</c:v>
                </c:pt>
                <c:pt idx="149">
                  <c:v>3.1980000000000001E-2</c:v>
                </c:pt>
                <c:pt idx="150">
                  <c:v>3.1489999999999997E-2</c:v>
                </c:pt>
                <c:pt idx="151">
                  <c:v>3.1139999999999998E-2</c:v>
                </c:pt>
                <c:pt idx="152">
                  <c:v>3.141E-2</c:v>
                </c:pt>
                <c:pt idx="153">
                  <c:v>3.1560000000000005E-2</c:v>
                </c:pt>
                <c:pt idx="154">
                  <c:v>3.1660000000000001E-2</c:v>
                </c:pt>
                <c:pt idx="155">
                  <c:v>3.1660000000000001E-2</c:v>
                </c:pt>
                <c:pt idx="156">
                  <c:v>3.1660000000000001E-2</c:v>
                </c:pt>
                <c:pt idx="157">
                  <c:v>3.1690000000000003E-2</c:v>
                </c:pt>
                <c:pt idx="158">
                  <c:v>3.1120000000000002E-2</c:v>
                </c:pt>
                <c:pt idx="159">
                  <c:v>3.1200000000000002E-2</c:v>
                </c:pt>
                <c:pt idx="160">
                  <c:v>3.1370000000000002E-2</c:v>
                </c:pt>
                <c:pt idx="161">
                  <c:v>3.1469999999999998E-2</c:v>
                </c:pt>
                <c:pt idx="162">
                  <c:v>3.1469999999999998E-2</c:v>
                </c:pt>
                <c:pt idx="163">
                  <c:v>3.1469999999999998E-2</c:v>
                </c:pt>
                <c:pt idx="164">
                  <c:v>3.1469999999999998E-2</c:v>
                </c:pt>
                <c:pt idx="165">
                  <c:v>3.1289999999999998E-2</c:v>
                </c:pt>
                <c:pt idx="166">
                  <c:v>3.2010000000000004E-2</c:v>
                </c:pt>
                <c:pt idx="167">
                  <c:v>3.1879999999999999E-2</c:v>
                </c:pt>
                <c:pt idx="168">
                  <c:v>3.2029999999999996E-2</c:v>
                </c:pt>
                <c:pt idx="169">
                  <c:v>3.2029999999999996E-2</c:v>
                </c:pt>
                <c:pt idx="170">
                  <c:v>3.2029999999999996E-2</c:v>
                </c:pt>
                <c:pt idx="171">
                  <c:v>3.1949999999999999E-2</c:v>
                </c:pt>
                <c:pt idx="172">
                  <c:v>3.2250000000000001E-2</c:v>
                </c:pt>
                <c:pt idx="173">
                  <c:v>3.1949999999999999E-2</c:v>
                </c:pt>
                <c:pt idx="174">
                  <c:v>3.175E-2</c:v>
                </c:pt>
                <c:pt idx="175">
                  <c:v>3.1579999999999997E-2</c:v>
                </c:pt>
                <c:pt idx="176">
                  <c:v>3.1579999999999997E-2</c:v>
                </c:pt>
                <c:pt idx="177">
                  <c:v>3.1579999999999997E-2</c:v>
                </c:pt>
                <c:pt idx="178">
                  <c:v>3.134E-2</c:v>
                </c:pt>
                <c:pt idx="179">
                  <c:v>3.1570000000000001E-2</c:v>
                </c:pt>
                <c:pt idx="180">
                  <c:v>3.1699999999999999E-2</c:v>
                </c:pt>
                <c:pt idx="181">
                  <c:v>3.2140000000000002E-2</c:v>
                </c:pt>
                <c:pt idx="182">
                  <c:v>3.2329999999999998E-2</c:v>
                </c:pt>
                <c:pt idx="183">
                  <c:v>3.2329999999999998E-2</c:v>
                </c:pt>
                <c:pt idx="184">
                  <c:v>3.2329999999999998E-2</c:v>
                </c:pt>
                <c:pt idx="185">
                  <c:v>3.2149999999999998E-2</c:v>
                </c:pt>
                <c:pt idx="186">
                  <c:v>3.211E-2</c:v>
                </c:pt>
                <c:pt idx="187">
                  <c:v>3.2379999999999999E-2</c:v>
                </c:pt>
                <c:pt idx="188">
                  <c:v>3.1869999999999996E-2</c:v>
                </c:pt>
                <c:pt idx="189">
                  <c:v>3.184E-2</c:v>
                </c:pt>
                <c:pt idx="190">
                  <c:v>3.184E-2</c:v>
                </c:pt>
                <c:pt idx="191">
                  <c:v>3.184E-2</c:v>
                </c:pt>
                <c:pt idx="192">
                  <c:v>3.1969999999999998E-2</c:v>
                </c:pt>
                <c:pt idx="193">
                  <c:v>3.2250000000000001E-2</c:v>
                </c:pt>
                <c:pt idx="194">
                  <c:v>3.1920000000000004E-2</c:v>
                </c:pt>
                <c:pt idx="195">
                  <c:v>3.1780000000000003E-2</c:v>
                </c:pt>
                <c:pt idx="196">
                  <c:v>3.2370000000000003E-2</c:v>
                </c:pt>
                <c:pt idx="197">
                  <c:v>3.2370000000000003E-2</c:v>
                </c:pt>
                <c:pt idx="198">
                  <c:v>3.2370000000000003E-2</c:v>
                </c:pt>
                <c:pt idx="199">
                  <c:v>3.2820000000000002E-2</c:v>
                </c:pt>
                <c:pt idx="200">
                  <c:v>3.2680000000000001E-2</c:v>
                </c:pt>
                <c:pt idx="201">
                  <c:v>3.2899999999999999E-2</c:v>
                </c:pt>
                <c:pt idx="202">
                  <c:v>3.2289999999999999E-2</c:v>
                </c:pt>
                <c:pt idx="203">
                  <c:v>3.2289999999999999E-2</c:v>
                </c:pt>
                <c:pt idx="204">
                  <c:v>3.2289999999999999E-2</c:v>
                </c:pt>
                <c:pt idx="205">
                  <c:v>3.2289999999999999E-2</c:v>
                </c:pt>
                <c:pt idx="206">
                  <c:v>3.27E-2</c:v>
                </c:pt>
                <c:pt idx="207">
                  <c:v>3.2059999999999998E-2</c:v>
                </c:pt>
                <c:pt idx="208">
                  <c:v>3.202E-2</c:v>
                </c:pt>
                <c:pt idx="209">
                  <c:v>3.2160000000000001E-2</c:v>
                </c:pt>
                <c:pt idx="210">
                  <c:v>3.2199999999999999E-2</c:v>
                </c:pt>
                <c:pt idx="211">
                  <c:v>3.2199999999999999E-2</c:v>
                </c:pt>
                <c:pt idx="212">
                  <c:v>3.2199999999999999E-2</c:v>
                </c:pt>
                <c:pt idx="213">
                  <c:v>3.2329999999999998E-2</c:v>
                </c:pt>
                <c:pt idx="214">
                  <c:v>3.1440000000000003E-2</c:v>
                </c:pt>
                <c:pt idx="215">
                  <c:v>3.1329999999999997E-2</c:v>
                </c:pt>
                <c:pt idx="216">
                  <c:v>3.1869999999999996E-2</c:v>
                </c:pt>
                <c:pt idx="217">
                  <c:v>3.175E-2</c:v>
                </c:pt>
                <c:pt idx="218">
                  <c:v>3.175E-2</c:v>
                </c:pt>
                <c:pt idx="219">
                  <c:v>3.175E-2</c:v>
                </c:pt>
                <c:pt idx="220">
                  <c:v>3.0830000000000003E-2</c:v>
                </c:pt>
                <c:pt idx="221">
                  <c:v>3.0679999999999999E-2</c:v>
                </c:pt>
                <c:pt idx="222">
                  <c:v>3.0699999999999998E-2</c:v>
                </c:pt>
                <c:pt idx="223">
                  <c:v>3.0539999999999998E-2</c:v>
                </c:pt>
                <c:pt idx="224">
                  <c:v>3.0079999999999999E-2</c:v>
                </c:pt>
                <c:pt idx="225">
                  <c:v>3.0079999999999999E-2</c:v>
                </c:pt>
                <c:pt idx="226">
                  <c:v>3.0079999999999999E-2</c:v>
                </c:pt>
                <c:pt idx="227">
                  <c:v>3.0110000000000001E-2</c:v>
                </c:pt>
                <c:pt idx="228">
                  <c:v>3.015E-2</c:v>
                </c:pt>
                <c:pt idx="229">
                  <c:v>2.9820000000000003E-2</c:v>
                </c:pt>
                <c:pt idx="230">
                  <c:v>2.9990000000000003E-2</c:v>
                </c:pt>
                <c:pt idx="231">
                  <c:v>2.9600000000000001E-2</c:v>
                </c:pt>
                <c:pt idx="232">
                  <c:v>2.9600000000000001E-2</c:v>
                </c:pt>
                <c:pt idx="233">
                  <c:v>2.9600000000000001E-2</c:v>
                </c:pt>
                <c:pt idx="234">
                  <c:v>2.9479999999999999E-2</c:v>
                </c:pt>
                <c:pt idx="235">
                  <c:v>2.9009999999999998E-2</c:v>
                </c:pt>
                <c:pt idx="236">
                  <c:v>2.8639999999999999E-2</c:v>
                </c:pt>
                <c:pt idx="237">
                  <c:v>2.9180000000000001E-2</c:v>
                </c:pt>
                <c:pt idx="238">
                  <c:v>2.9180000000000001E-2</c:v>
                </c:pt>
                <c:pt idx="239">
                  <c:v>2.9180000000000001E-2</c:v>
                </c:pt>
                <c:pt idx="240">
                  <c:v>2.9180000000000001E-2</c:v>
                </c:pt>
                <c:pt idx="241">
                  <c:v>2.911E-2</c:v>
                </c:pt>
                <c:pt idx="242">
                  <c:v>2.955E-2</c:v>
                </c:pt>
                <c:pt idx="243">
                  <c:v>2.8650000000000002E-2</c:v>
                </c:pt>
                <c:pt idx="244">
                  <c:v>2.8380000000000002E-2</c:v>
                </c:pt>
                <c:pt idx="245">
                  <c:v>2.836E-2</c:v>
                </c:pt>
                <c:pt idx="246">
                  <c:v>2.836E-2</c:v>
                </c:pt>
                <c:pt idx="247">
                  <c:v>2.836E-2</c:v>
                </c:pt>
                <c:pt idx="248">
                  <c:v>2.8660000000000001E-2</c:v>
                </c:pt>
                <c:pt idx="249">
                  <c:v>2.828E-2</c:v>
                </c:pt>
                <c:pt idx="250">
                  <c:v>2.8239999999999998E-2</c:v>
                </c:pt>
                <c:pt idx="251">
                  <c:v>2.8309999999999998E-2</c:v>
                </c:pt>
                <c:pt idx="252">
                  <c:v>2.8309999999999998E-2</c:v>
                </c:pt>
                <c:pt idx="253">
                  <c:v>2.8309999999999998E-2</c:v>
                </c:pt>
                <c:pt idx="254">
                  <c:v>2.8309999999999998E-2</c:v>
                </c:pt>
                <c:pt idx="255">
                  <c:v>2.8130000000000002E-2</c:v>
                </c:pt>
                <c:pt idx="256">
                  <c:v>2.827E-2</c:v>
                </c:pt>
                <c:pt idx="257">
                  <c:v>2.8660000000000001E-2</c:v>
                </c:pt>
                <c:pt idx="258">
                  <c:v>2.8750000000000001E-2</c:v>
                </c:pt>
                <c:pt idx="259">
                  <c:v>2.8750000000000001E-2</c:v>
                </c:pt>
                <c:pt idx="260">
                  <c:v>2.8750000000000001E-2</c:v>
                </c:pt>
                <c:pt idx="261">
                  <c:v>2.8750000000000001E-2</c:v>
                </c:pt>
                <c:pt idx="262">
                  <c:v>2.8759999999999997E-2</c:v>
                </c:pt>
                <c:pt idx="263">
                  <c:v>2.8679999999999997E-2</c:v>
                </c:pt>
                <c:pt idx="264">
                  <c:v>2.8029999999999999E-2</c:v>
                </c:pt>
                <c:pt idx="265">
                  <c:v>2.751E-2</c:v>
                </c:pt>
                <c:pt idx="266">
                  <c:v>2.7360000000000002E-2</c:v>
                </c:pt>
                <c:pt idx="267">
                  <c:v>2.7360000000000002E-2</c:v>
                </c:pt>
                <c:pt idx="268">
                  <c:v>2.7360000000000002E-2</c:v>
                </c:pt>
                <c:pt idx="269">
                  <c:v>2.743E-2</c:v>
                </c:pt>
                <c:pt idx="270">
                  <c:v>2.742E-2</c:v>
                </c:pt>
                <c:pt idx="271">
                  <c:v>2.76E-2</c:v>
                </c:pt>
                <c:pt idx="272">
                  <c:v>2.7400000000000001E-2</c:v>
                </c:pt>
                <c:pt idx="273">
                  <c:v>2.7539999999999999E-2</c:v>
                </c:pt>
                <c:pt idx="274">
                  <c:v>2.7539999999999999E-2</c:v>
                </c:pt>
                <c:pt idx="275">
                  <c:v>2.7539999999999999E-2</c:v>
                </c:pt>
                <c:pt idx="276">
                  <c:v>2.6960000000000001E-2</c:v>
                </c:pt>
                <c:pt idx="277">
                  <c:v>2.699E-2</c:v>
                </c:pt>
                <c:pt idx="278">
                  <c:v>2.7490000000000001E-2</c:v>
                </c:pt>
                <c:pt idx="279">
                  <c:v>2.7549999999999998E-2</c:v>
                </c:pt>
                <c:pt idx="280">
                  <c:v>2.7679999999999996E-2</c:v>
                </c:pt>
                <c:pt idx="281">
                  <c:v>2.7679999999999996E-2</c:v>
                </c:pt>
                <c:pt idx="282">
                  <c:v>2.7679999999999996E-2</c:v>
                </c:pt>
                <c:pt idx="283">
                  <c:v>2.7650000000000001E-2</c:v>
                </c:pt>
                <c:pt idx="284">
                  <c:v>2.7519999999999999E-2</c:v>
                </c:pt>
                <c:pt idx="285">
                  <c:v>2.6949999999999998E-2</c:v>
                </c:pt>
                <c:pt idx="286">
                  <c:v>2.7019999999999999E-2</c:v>
                </c:pt>
                <c:pt idx="287">
                  <c:v>2.7060000000000001E-2</c:v>
                </c:pt>
                <c:pt idx="288">
                  <c:v>2.7060000000000001E-2</c:v>
                </c:pt>
                <c:pt idx="289">
                  <c:v>2.7060000000000001E-2</c:v>
                </c:pt>
                <c:pt idx="290">
                  <c:v>2.734E-2</c:v>
                </c:pt>
                <c:pt idx="291">
                  <c:v>2.734E-2</c:v>
                </c:pt>
                <c:pt idx="292">
                  <c:v>2.7320000000000001E-2</c:v>
                </c:pt>
                <c:pt idx="293">
                  <c:v>2.734E-2</c:v>
                </c:pt>
                <c:pt idx="294">
                  <c:v>2.7300000000000001E-2</c:v>
                </c:pt>
                <c:pt idx="295">
                  <c:v>2.7300000000000001E-2</c:v>
                </c:pt>
                <c:pt idx="296">
                  <c:v>2.7300000000000001E-2</c:v>
                </c:pt>
                <c:pt idx="297">
                  <c:v>2.7189999999999999E-2</c:v>
                </c:pt>
                <c:pt idx="298">
                  <c:v>2.6869999999999998E-2</c:v>
                </c:pt>
                <c:pt idx="299">
                  <c:v>2.7380000000000002E-2</c:v>
                </c:pt>
                <c:pt idx="300">
                  <c:v>2.7290000000000002E-2</c:v>
                </c:pt>
                <c:pt idx="301">
                  <c:v>2.7179999999999999E-2</c:v>
                </c:pt>
                <c:pt idx="302">
                  <c:v>2.7179999999999999E-2</c:v>
                </c:pt>
                <c:pt idx="303">
                  <c:v>2.7179999999999999E-2</c:v>
                </c:pt>
                <c:pt idx="304">
                  <c:v>2.69E-2</c:v>
                </c:pt>
                <c:pt idx="305">
                  <c:v>2.6589999999999999E-2</c:v>
                </c:pt>
                <c:pt idx="306">
                  <c:v>2.664E-2</c:v>
                </c:pt>
                <c:pt idx="307">
                  <c:v>2.666E-2</c:v>
                </c:pt>
                <c:pt idx="308">
                  <c:v>2.6949999999999998E-2</c:v>
                </c:pt>
                <c:pt idx="309">
                  <c:v>2.6949999999999998E-2</c:v>
                </c:pt>
                <c:pt idx="310">
                  <c:v>2.6949999999999998E-2</c:v>
                </c:pt>
                <c:pt idx="311">
                  <c:v>2.7000000000000003E-2</c:v>
                </c:pt>
                <c:pt idx="312">
                  <c:v>2.726E-2</c:v>
                </c:pt>
                <c:pt idx="313">
                  <c:v>2.717E-2</c:v>
                </c:pt>
                <c:pt idx="314">
                  <c:v>2.7309999999999997E-2</c:v>
                </c:pt>
                <c:pt idx="315">
                  <c:v>2.802E-2</c:v>
                </c:pt>
                <c:pt idx="316">
                  <c:v>2.802E-2</c:v>
                </c:pt>
                <c:pt idx="317">
                  <c:v>2.802E-2</c:v>
                </c:pt>
                <c:pt idx="318">
                  <c:v>2.7709999999999999E-2</c:v>
                </c:pt>
                <c:pt idx="319">
                  <c:v>2.8050000000000002E-2</c:v>
                </c:pt>
                <c:pt idx="320">
                  <c:v>2.7610000000000003E-2</c:v>
                </c:pt>
                <c:pt idx="321">
                  <c:v>2.734E-2</c:v>
                </c:pt>
                <c:pt idx="322">
                  <c:v>2.7160000000000004E-2</c:v>
                </c:pt>
                <c:pt idx="323">
                  <c:v>2.7160000000000004E-2</c:v>
                </c:pt>
                <c:pt idx="324">
                  <c:v>2.7160000000000004E-2</c:v>
                </c:pt>
                <c:pt idx="325">
                  <c:v>2.6669999999999999E-2</c:v>
                </c:pt>
                <c:pt idx="326">
                  <c:v>2.6920000000000003E-2</c:v>
                </c:pt>
                <c:pt idx="327">
                  <c:v>2.6890000000000001E-2</c:v>
                </c:pt>
                <c:pt idx="328">
                  <c:v>2.6469999999999997E-2</c:v>
                </c:pt>
                <c:pt idx="329">
                  <c:v>2.6429999999999999E-2</c:v>
                </c:pt>
                <c:pt idx="330">
                  <c:v>2.6429999999999999E-2</c:v>
                </c:pt>
                <c:pt idx="331">
                  <c:v>2.6429999999999999E-2</c:v>
                </c:pt>
                <c:pt idx="332">
                  <c:v>2.6939999999999999E-2</c:v>
                </c:pt>
                <c:pt idx="333">
                  <c:v>2.7050000000000001E-2</c:v>
                </c:pt>
                <c:pt idx="334">
                  <c:v>2.725E-2</c:v>
                </c:pt>
                <c:pt idx="335">
                  <c:v>2.7490000000000001E-2</c:v>
                </c:pt>
                <c:pt idx="336">
                  <c:v>2.7490000000000001E-2</c:v>
                </c:pt>
                <c:pt idx="337">
                  <c:v>2.7490000000000001E-2</c:v>
                </c:pt>
                <c:pt idx="338">
                  <c:v>2.7490000000000001E-2</c:v>
                </c:pt>
                <c:pt idx="339">
                  <c:v>2.7099999999999999E-2</c:v>
                </c:pt>
                <c:pt idx="340">
                  <c:v>2.6970000000000001E-2</c:v>
                </c:pt>
                <c:pt idx="341">
                  <c:v>2.7280000000000002E-2</c:v>
                </c:pt>
                <c:pt idx="342">
                  <c:v>2.7009999999999999E-2</c:v>
                </c:pt>
                <c:pt idx="343">
                  <c:v>2.6539999999999998E-2</c:v>
                </c:pt>
                <c:pt idx="344">
                  <c:v>2.6539999999999998E-2</c:v>
                </c:pt>
                <c:pt idx="345">
                  <c:v>2.6539999999999998E-2</c:v>
                </c:pt>
                <c:pt idx="346">
                  <c:v>2.69E-2</c:v>
                </c:pt>
                <c:pt idx="347">
                  <c:v>2.6629999999999997E-2</c:v>
                </c:pt>
                <c:pt idx="348">
                  <c:v>2.6000000000000002E-2</c:v>
                </c:pt>
                <c:pt idx="349">
                  <c:v>2.6160000000000003E-2</c:v>
                </c:pt>
                <c:pt idx="350">
                  <c:v>2.6160000000000003E-2</c:v>
                </c:pt>
                <c:pt idx="351">
                  <c:v>2.6160000000000003E-2</c:v>
                </c:pt>
                <c:pt idx="352">
                  <c:v>2.6160000000000003E-2</c:v>
                </c:pt>
                <c:pt idx="353">
                  <c:v>2.6249999999999999E-2</c:v>
                </c:pt>
                <c:pt idx="354">
                  <c:v>2.596E-2</c:v>
                </c:pt>
                <c:pt idx="355">
                  <c:v>2.5859999999999998E-2</c:v>
                </c:pt>
                <c:pt idx="356">
                  <c:v>2.588E-2</c:v>
                </c:pt>
                <c:pt idx="357">
                  <c:v>2.5510000000000001E-2</c:v>
                </c:pt>
                <c:pt idx="358">
                  <c:v>2.5510000000000001E-2</c:v>
                </c:pt>
                <c:pt idx="359">
                  <c:v>2.5510000000000001E-2</c:v>
                </c:pt>
                <c:pt idx="360">
                  <c:v>2.5739999999999999E-2</c:v>
                </c:pt>
                <c:pt idx="361">
                  <c:v>2.5329999999999998E-2</c:v>
                </c:pt>
                <c:pt idx="362">
                  <c:v>2.5329999999999998E-2</c:v>
                </c:pt>
                <c:pt idx="363">
                  <c:v>2.4719999999999999E-2</c:v>
                </c:pt>
                <c:pt idx="364">
                  <c:v>2.4329999999999997E-2</c:v>
                </c:pt>
                <c:pt idx="365">
                  <c:v>2.4329999999999997E-2</c:v>
                </c:pt>
                <c:pt idx="366">
                  <c:v>2.4329999999999997E-2</c:v>
                </c:pt>
                <c:pt idx="367">
                  <c:v>2.4590000000000001E-2</c:v>
                </c:pt>
                <c:pt idx="368">
                  <c:v>2.4460000000000003E-2</c:v>
                </c:pt>
                <c:pt idx="369">
                  <c:v>2.4969999999999999E-2</c:v>
                </c:pt>
                <c:pt idx="370">
                  <c:v>2.5099999999999997E-2</c:v>
                </c:pt>
                <c:pt idx="371">
                  <c:v>2.5099999999999997E-2</c:v>
                </c:pt>
                <c:pt idx="372">
                  <c:v>2.5099999999999997E-2</c:v>
                </c:pt>
                <c:pt idx="373">
                  <c:v>2.5099999999999997E-2</c:v>
                </c:pt>
                <c:pt idx="374">
                  <c:v>2.5139999999999999E-2</c:v>
                </c:pt>
                <c:pt idx="375">
                  <c:v>2.5169999999999998E-2</c:v>
                </c:pt>
                <c:pt idx="376">
                  <c:v>2.4780000000000003E-2</c:v>
                </c:pt>
                <c:pt idx="377">
                  <c:v>2.5390000000000003E-2</c:v>
                </c:pt>
                <c:pt idx="378">
                  <c:v>2.5729999999999999E-2</c:v>
                </c:pt>
                <c:pt idx="379">
                  <c:v>2.5729999999999999E-2</c:v>
                </c:pt>
                <c:pt idx="380">
                  <c:v>2.5729999999999999E-2</c:v>
                </c:pt>
                <c:pt idx="381">
                  <c:v>2.5479999999999999E-2</c:v>
                </c:pt>
                <c:pt idx="382">
                  <c:v>2.5489999999999999E-2</c:v>
                </c:pt>
                <c:pt idx="383">
                  <c:v>2.5590000000000002E-2</c:v>
                </c:pt>
                <c:pt idx="384">
                  <c:v>2.5479999999999999E-2</c:v>
                </c:pt>
                <c:pt idx="385">
                  <c:v>2.5479999999999999E-2</c:v>
                </c:pt>
                <c:pt idx="386">
                  <c:v>2.5479999999999999E-2</c:v>
                </c:pt>
                <c:pt idx="387">
                  <c:v>2.5479999999999999E-2</c:v>
                </c:pt>
                <c:pt idx="388">
                  <c:v>2.6040000000000001E-2</c:v>
                </c:pt>
                <c:pt idx="389">
                  <c:v>2.6440000000000002E-2</c:v>
                </c:pt>
                <c:pt idx="390">
                  <c:v>2.6539999999999998E-2</c:v>
                </c:pt>
                <c:pt idx="391">
                  <c:v>2.5939999999999998E-2</c:v>
                </c:pt>
                <c:pt idx="392">
                  <c:v>2.5910000000000002E-2</c:v>
                </c:pt>
                <c:pt idx="393">
                  <c:v>2.5910000000000002E-2</c:v>
                </c:pt>
                <c:pt idx="394">
                  <c:v>2.5910000000000002E-2</c:v>
                </c:pt>
                <c:pt idx="395">
                  <c:v>2.5910000000000002E-2</c:v>
                </c:pt>
                <c:pt idx="396">
                  <c:v>2.6000000000000002E-2</c:v>
                </c:pt>
                <c:pt idx="397">
                  <c:v>2.6530000000000001E-2</c:v>
                </c:pt>
                <c:pt idx="398">
                  <c:v>2.649E-2</c:v>
                </c:pt>
                <c:pt idx="399">
                  <c:v>2.64E-2</c:v>
                </c:pt>
                <c:pt idx="400">
                  <c:v>2.64E-2</c:v>
                </c:pt>
                <c:pt idx="401">
                  <c:v>2.64E-2</c:v>
                </c:pt>
                <c:pt idx="402">
                  <c:v>2.622E-2</c:v>
                </c:pt>
                <c:pt idx="403">
                  <c:v>2.6520000000000002E-2</c:v>
                </c:pt>
                <c:pt idx="404">
                  <c:v>2.6920000000000003E-2</c:v>
                </c:pt>
                <c:pt idx="405">
                  <c:v>2.6779999999999998E-2</c:v>
                </c:pt>
                <c:pt idx="406">
                  <c:v>2.6800000000000001E-2</c:v>
                </c:pt>
                <c:pt idx="407">
                  <c:v>2.6800000000000001E-2</c:v>
                </c:pt>
                <c:pt idx="408">
                  <c:v>2.6800000000000001E-2</c:v>
                </c:pt>
                <c:pt idx="409">
                  <c:v>2.6880000000000001E-2</c:v>
                </c:pt>
                <c:pt idx="410">
                  <c:v>2.7029999999999998E-2</c:v>
                </c:pt>
                <c:pt idx="411">
                  <c:v>2.674E-2</c:v>
                </c:pt>
                <c:pt idx="412">
                  <c:v>2.6210000000000001E-2</c:v>
                </c:pt>
                <c:pt idx="413">
                  <c:v>2.6070000000000003E-2</c:v>
                </c:pt>
                <c:pt idx="414">
                  <c:v>2.6070000000000003E-2</c:v>
                </c:pt>
                <c:pt idx="415">
                  <c:v>2.6070000000000003E-2</c:v>
                </c:pt>
                <c:pt idx="416">
                  <c:v>2.6210000000000001E-2</c:v>
                </c:pt>
                <c:pt idx="417">
                  <c:v>2.6389999999999997E-2</c:v>
                </c:pt>
                <c:pt idx="418">
                  <c:v>2.665E-2</c:v>
                </c:pt>
                <c:pt idx="419">
                  <c:v>2.7069999999999997E-2</c:v>
                </c:pt>
                <c:pt idx="420">
                  <c:v>2.6760000000000003E-2</c:v>
                </c:pt>
                <c:pt idx="421">
                  <c:v>2.6760000000000003E-2</c:v>
                </c:pt>
                <c:pt idx="422">
                  <c:v>2.6760000000000003E-2</c:v>
                </c:pt>
                <c:pt idx="423">
                  <c:v>2.7200000000000002E-2</c:v>
                </c:pt>
                <c:pt idx="424">
                  <c:v>2.691E-2</c:v>
                </c:pt>
                <c:pt idx="425">
                  <c:v>2.7679999999999996E-2</c:v>
                </c:pt>
                <c:pt idx="426">
                  <c:v>2.751E-2</c:v>
                </c:pt>
                <c:pt idx="427">
                  <c:v>2.7539999999999999E-2</c:v>
                </c:pt>
                <c:pt idx="428">
                  <c:v>2.7539999999999999E-2</c:v>
                </c:pt>
                <c:pt idx="429">
                  <c:v>2.7539999999999999E-2</c:v>
                </c:pt>
                <c:pt idx="430">
                  <c:v>2.7389999999999998E-2</c:v>
                </c:pt>
                <c:pt idx="431">
                  <c:v>2.7229999999999997E-2</c:v>
                </c:pt>
                <c:pt idx="432">
                  <c:v>2.6800000000000001E-2</c:v>
                </c:pt>
                <c:pt idx="433">
                  <c:v>2.6800000000000001E-2</c:v>
                </c:pt>
                <c:pt idx="434">
                  <c:v>2.6589999999999999E-2</c:v>
                </c:pt>
                <c:pt idx="435">
                  <c:v>2.6589999999999999E-2</c:v>
                </c:pt>
                <c:pt idx="436">
                  <c:v>2.6589999999999999E-2</c:v>
                </c:pt>
                <c:pt idx="437">
                  <c:v>2.6589999999999999E-2</c:v>
                </c:pt>
                <c:pt idx="438">
                  <c:v>2.6000000000000002E-2</c:v>
                </c:pt>
                <c:pt idx="439">
                  <c:v>2.5770000000000001E-2</c:v>
                </c:pt>
                <c:pt idx="440">
                  <c:v>2.5259999999999998E-2</c:v>
                </c:pt>
                <c:pt idx="441">
                  <c:v>2.5559999999999999E-2</c:v>
                </c:pt>
                <c:pt idx="442">
                  <c:v>2.5559999999999999E-2</c:v>
                </c:pt>
                <c:pt idx="443">
                  <c:v>2.5559999999999999E-2</c:v>
                </c:pt>
                <c:pt idx="444">
                  <c:v>2.5520000000000001E-2</c:v>
                </c:pt>
                <c:pt idx="445">
                  <c:v>2.5729999999999999E-2</c:v>
                </c:pt>
                <c:pt idx="446">
                  <c:v>2.5870000000000001E-2</c:v>
                </c:pt>
                <c:pt idx="447">
                  <c:v>2.579E-2</c:v>
                </c:pt>
                <c:pt idx="448">
                  <c:v>2.5830000000000002E-2</c:v>
                </c:pt>
                <c:pt idx="449">
                  <c:v>2.5830000000000002E-2</c:v>
                </c:pt>
                <c:pt idx="450">
                  <c:v>2.5830000000000002E-2</c:v>
                </c:pt>
                <c:pt idx="451">
                  <c:v>2.5939999999999998E-2</c:v>
                </c:pt>
                <c:pt idx="452">
                  <c:v>2.5849999999999998E-2</c:v>
                </c:pt>
                <c:pt idx="453">
                  <c:v>2.6579999999999999E-2</c:v>
                </c:pt>
                <c:pt idx="454">
                  <c:v>2.6539999999999998E-2</c:v>
                </c:pt>
                <c:pt idx="455">
                  <c:v>2.6579999999999999E-2</c:v>
                </c:pt>
                <c:pt idx="456">
                  <c:v>2.6579999999999999E-2</c:v>
                </c:pt>
                <c:pt idx="457">
                  <c:v>2.6579999999999999E-2</c:v>
                </c:pt>
                <c:pt idx="458">
                  <c:v>2.6290000000000001E-2</c:v>
                </c:pt>
                <c:pt idx="459">
                  <c:v>2.6030000000000001E-2</c:v>
                </c:pt>
                <c:pt idx="460">
                  <c:v>2.5840000000000002E-2</c:v>
                </c:pt>
                <c:pt idx="461">
                  <c:v>2.6409999999999999E-2</c:v>
                </c:pt>
                <c:pt idx="462">
                  <c:v>2.6429999999999999E-2</c:v>
                </c:pt>
                <c:pt idx="463">
                  <c:v>2.6429999999999999E-2</c:v>
                </c:pt>
                <c:pt idx="464">
                  <c:v>2.6429999999999999E-2</c:v>
                </c:pt>
                <c:pt idx="465">
                  <c:v>2.6949999999999998E-2</c:v>
                </c:pt>
                <c:pt idx="466">
                  <c:v>2.673E-2</c:v>
                </c:pt>
                <c:pt idx="467">
                  <c:v>2.6770000000000002E-2</c:v>
                </c:pt>
                <c:pt idx="468">
                  <c:v>2.6869999999999998E-2</c:v>
                </c:pt>
                <c:pt idx="469">
                  <c:v>2.6869999999999998E-2</c:v>
                </c:pt>
                <c:pt idx="470">
                  <c:v>2.6869999999999998E-2</c:v>
                </c:pt>
                <c:pt idx="471">
                  <c:v>2.6869999999999998E-2</c:v>
                </c:pt>
                <c:pt idx="472">
                  <c:v>2.7000000000000003E-2</c:v>
                </c:pt>
                <c:pt idx="473">
                  <c:v>2.7189999999999999E-2</c:v>
                </c:pt>
                <c:pt idx="474">
                  <c:v>2.6880000000000001E-2</c:v>
                </c:pt>
                <c:pt idx="475">
                  <c:v>2.6949999999999998E-2</c:v>
                </c:pt>
                <c:pt idx="476">
                  <c:v>2.6859999999999998E-2</c:v>
                </c:pt>
                <c:pt idx="477">
                  <c:v>2.6859999999999998E-2</c:v>
                </c:pt>
                <c:pt idx="478">
                  <c:v>2.6859999999999998E-2</c:v>
                </c:pt>
                <c:pt idx="479">
                  <c:v>2.6600000000000002E-2</c:v>
                </c:pt>
                <c:pt idx="480">
                  <c:v>2.7099999999999999E-2</c:v>
                </c:pt>
                <c:pt idx="481">
                  <c:v>2.7859999999999999E-2</c:v>
                </c:pt>
                <c:pt idx="482">
                  <c:v>2.794E-2</c:v>
                </c:pt>
                <c:pt idx="483">
                  <c:v>2.802E-2</c:v>
                </c:pt>
                <c:pt idx="484">
                  <c:v>2.802E-2</c:v>
                </c:pt>
                <c:pt idx="485">
                  <c:v>2.802E-2</c:v>
                </c:pt>
                <c:pt idx="486">
                  <c:v>2.8719999999999999E-2</c:v>
                </c:pt>
                <c:pt idx="487">
                  <c:v>2.8370000000000003E-2</c:v>
                </c:pt>
                <c:pt idx="488">
                  <c:v>2.8580000000000001E-2</c:v>
                </c:pt>
                <c:pt idx="489">
                  <c:v>2.809E-2</c:v>
                </c:pt>
                <c:pt idx="490">
                  <c:v>2.8140000000000002E-2</c:v>
                </c:pt>
                <c:pt idx="491">
                  <c:v>2.8140000000000002E-2</c:v>
                </c:pt>
                <c:pt idx="492">
                  <c:v>2.8140000000000002E-2</c:v>
                </c:pt>
                <c:pt idx="493">
                  <c:v>2.809E-2</c:v>
                </c:pt>
                <c:pt idx="494">
                  <c:v>2.7459999999999998E-2</c:v>
                </c:pt>
                <c:pt idx="495">
                  <c:v>2.7910000000000001E-2</c:v>
                </c:pt>
                <c:pt idx="496">
                  <c:v>2.759E-2</c:v>
                </c:pt>
                <c:pt idx="497">
                  <c:v>2.7959999999999999E-2</c:v>
                </c:pt>
                <c:pt idx="498">
                  <c:v>2.7959999999999999E-2</c:v>
                </c:pt>
                <c:pt idx="499">
                  <c:v>2.7959999999999999E-2</c:v>
                </c:pt>
                <c:pt idx="500">
                  <c:v>2.7949999999999999E-2</c:v>
                </c:pt>
                <c:pt idx="501">
                  <c:v>2.793E-2</c:v>
                </c:pt>
                <c:pt idx="502">
                  <c:v>2.7730000000000001E-2</c:v>
                </c:pt>
                <c:pt idx="503">
                  <c:v>2.7530000000000002E-2</c:v>
                </c:pt>
                <c:pt idx="504">
                  <c:v>2.6849999999999999E-2</c:v>
                </c:pt>
                <c:pt idx="505">
                  <c:v>2.6849999999999999E-2</c:v>
                </c:pt>
                <c:pt idx="506">
                  <c:v>2.6849999999999999E-2</c:v>
                </c:pt>
                <c:pt idx="507">
                  <c:v>2.6869999999999998E-2</c:v>
                </c:pt>
                <c:pt idx="508">
                  <c:v>2.656E-2</c:v>
                </c:pt>
                <c:pt idx="509">
                  <c:v>2.6880000000000001E-2</c:v>
                </c:pt>
                <c:pt idx="510">
                  <c:v>2.6960000000000001E-2</c:v>
                </c:pt>
                <c:pt idx="511">
                  <c:v>2.7040000000000002E-2</c:v>
                </c:pt>
                <c:pt idx="512">
                  <c:v>2.7040000000000002E-2</c:v>
                </c:pt>
                <c:pt idx="513">
                  <c:v>2.7040000000000002E-2</c:v>
                </c:pt>
                <c:pt idx="514">
                  <c:v>2.7040000000000002E-2</c:v>
                </c:pt>
                <c:pt idx="515">
                  <c:v>2.7519999999999999E-2</c:v>
                </c:pt>
                <c:pt idx="516">
                  <c:v>2.7999999999999997E-2</c:v>
                </c:pt>
                <c:pt idx="517">
                  <c:v>2.8380000000000002E-2</c:v>
                </c:pt>
                <c:pt idx="518">
                  <c:v>2.785E-2</c:v>
                </c:pt>
                <c:pt idx="519">
                  <c:v>2.785E-2</c:v>
                </c:pt>
                <c:pt idx="520">
                  <c:v>2.785E-2</c:v>
                </c:pt>
                <c:pt idx="521">
                  <c:v>2.819E-2</c:v>
                </c:pt>
                <c:pt idx="522">
                  <c:v>2.844E-2</c:v>
                </c:pt>
                <c:pt idx="523">
                  <c:v>2.8170000000000001E-2</c:v>
                </c:pt>
                <c:pt idx="524">
                  <c:v>2.8660000000000001E-2</c:v>
                </c:pt>
                <c:pt idx="525">
                  <c:v>2.8889999999999999E-2</c:v>
                </c:pt>
                <c:pt idx="526">
                  <c:v>2.8889999999999999E-2</c:v>
                </c:pt>
                <c:pt idx="527">
                  <c:v>2.8889999999999999E-2</c:v>
                </c:pt>
                <c:pt idx="528">
                  <c:v>2.8740000000000002E-2</c:v>
                </c:pt>
                <c:pt idx="529">
                  <c:v>2.8809999999999999E-2</c:v>
                </c:pt>
                <c:pt idx="530">
                  <c:v>2.843E-2</c:v>
                </c:pt>
                <c:pt idx="531">
                  <c:v>2.8510000000000001E-2</c:v>
                </c:pt>
                <c:pt idx="532">
                  <c:v>2.8990000000000002E-2</c:v>
                </c:pt>
                <c:pt idx="533">
                  <c:v>2.8990000000000002E-2</c:v>
                </c:pt>
                <c:pt idx="534">
                  <c:v>2.8990000000000002E-2</c:v>
                </c:pt>
                <c:pt idx="535">
                  <c:v>2.8750000000000001E-2</c:v>
                </c:pt>
                <c:pt idx="536">
                  <c:v>2.9020000000000001E-2</c:v>
                </c:pt>
                <c:pt idx="537">
                  <c:v>3.0030000000000001E-2</c:v>
                </c:pt>
                <c:pt idx="538">
                  <c:v>3.0019999999999998E-2</c:v>
                </c:pt>
                <c:pt idx="539">
                  <c:v>3.0120000000000001E-2</c:v>
                </c:pt>
                <c:pt idx="540">
                  <c:v>3.0120000000000001E-2</c:v>
                </c:pt>
                <c:pt idx="541">
                  <c:v>3.0120000000000001E-2</c:v>
                </c:pt>
                <c:pt idx="542">
                  <c:v>3.0179999999999998E-2</c:v>
                </c:pt>
                <c:pt idx="543">
                  <c:v>3.0839999999999999E-2</c:v>
                </c:pt>
                <c:pt idx="544">
                  <c:v>3.1110000000000002E-2</c:v>
                </c:pt>
                <c:pt idx="545">
                  <c:v>3.092E-2</c:v>
                </c:pt>
                <c:pt idx="546">
                  <c:v>3.0790000000000001E-2</c:v>
                </c:pt>
                <c:pt idx="547">
                  <c:v>3.0790000000000001E-2</c:v>
                </c:pt>
                <c:pt idx="548">
                  <c:v>3.0790000000000001E-2</c:v>
                </c:pt>
                <c:pt idx="549">
                  <c:v>3.0670000000000003E-2</c:v>
                </c:pt>
                <c:pt idx="550">
                  <c:v>3.0459999999999997E-2</c:v>
                </c:pt>
                <c:pt idx="551">
                  <c:v>2.98E-2</c:v>
                </c:pt>
                <c:pt idx="552">
                  <c:v>2.9600000000000001E-2</c:v>
                </c:pt>
                <c:pt idx="553">
                  <c:v>2.9670000000000002E-2</c:v>
                </c:pt>
                <c:pt idx="554">
                  <c:v>2.9670000000000002E-2</c:v>
                </c:pt>
                <c:pt idx="555">
                  <c:v>2.9670000000000002E-2</c:v>
                </c:pt>
                <c:pt idx="556">
                  <c:v>2.9559999999999999E-2</c:v>
                </c:pt>
                <c:pt idx="557">
                  <c:v>2.9500000000000002E-2</c:v>
                </c:pt>
                <c:pt idx="558">
                  <c:v>2.844E-2</c:v>
                </c:pt>
                <c:pt idx="559">
                  <c:v>2.818E-2</c:v>
                </c:pt>
                <c:pt idx="560">
                  <c:v>2.7910000000000001E-2</c:v>
                </c:pt>
                <c:pt idx="561">
                  <c:v>2.7910000000000001E-2</c:v>
                </c:pt>
                <c:pt idx="562">
                  <c:v>2.7910000000000001E-2</c:v>
                </c:pt>
                <c:pt idx="563">
                  <c:v>2.8459999999999999E-2</c:v>
                </c:pt>
                <c:pt idx="564">
                  <c:v>2.8650000000000002E-2</c:v>
                </c:pt>
                <c:pt idx="565">
                  <c:v>2.9069999999999999E-2</c:v>
                </c:pt>
                <c:pt idx="566">
                  <c:v>2.87E-2</c:v>
                </c:pt>
                <c:pt idx="567">
                  <c:v>2.87E-2</c:v>
                </c:pt>
                <c:pt idx="568">
                  <c:v>2.87E-2</c:v>
                </c:pt>
                <c:pt idx="569">
                  <c:v>2.87E-2</c:v>
                </c:pt>
                <c:pt idx="570">
                  <c:v>2.9529999999999997E-2</c:v>
                </c:pt>
                <c:pt idx="571">
                  <c:v>2.98E-2</c:v>
                </c:pt>
                <c:pt idx="572">
                  <c:v>2.904E-2</c:v>
                </c:pt>
                <c:pt idx="573">
                  <c:v>2.896E-2</c:v>
                </c:pt>
                <c:pt idx="574">
                  <c:v>2.878E-2</c:v>
                </c:pt>
                <c:pt idx="575">
                  <c:v>2.878E-2</c:v>
                </c:pt>
                <c:pt idx="576">
                  <c:v>2.878E-2</c:v>
                </c:pt>
                <c:pt idx="577">
                  <c:v>2.8159999999999998E-2</c:v>
                </c:pt>
                <c:pt idx="578">
                  <c:v>2.7980000000000001E-2</c:v>
                </c:pt>
                <c:pt idx="579">
                  <c:v>2.8660000000000001E-2</c:v>
                </c:pt>
                <c:pt idx="580">
                  <c:v>2.8590000000000001E-2</c:v>
                </c:pt>
                <c:pt idx="581">
                  <c:v>2.862E-2</c:v>
                </c:pt>
                <c:pt idx="582">
                  <c:v>2.862E-2</c:v>
                </c:pt>
                <c:pt idx="583">
                  <c:v>2.862E-2</c:v>
                </c:pt>
                <c:pt idx="584">
                  <c:v>2.8830000000000001E-2</c:v>
                </c:pt>
                <c:pt idx="585">
                  <c:v>2.921E-2</c:v>
                </c:pt>
                <c:pt idx="586">
                  <c:v>2.9249999999999998E-2</c:v>
                </c:pt>
                <c:pt idx="587">
                  <c:v>2.92E-2</c:v>
                </c:pt>
                <c:pt idx="588">
                  <c:v>2.9300000000000003E-2</c:v>
                </c:pt>
                <c:pt idx="589">
                  <c:v>2.9300000000000003E-2</c:v>
                </c:pt>
                <c:pt idx="590">
                  <c:v>2.9300000000000003E-2</c:v>
                </c:pt>
                <c:pt idx="591">
                  <c:v>2.9750000000000002E-2</c:v>
                </c:pt>
                <c:pt idx="592">
                  <c:v>2.9420000000000002E-2</c:v>
                </c:pt>
                <c:pt idx="593">
                  <c:v>2.8670000000000001E-2</c:v>
                </c:pt>
                <c:pt idx="594">
                  <c:v>2.878E-2</c:v>
                </c:pt>
                <c:pt idx="595">
                  <c:v>2.928E-2</c:v>
                </c:pt>
                <c:pt idx="596">
                  <c:v>2.928E-2</c:v>
                </c:pt>
                <c:pt idx="597">
                  <c:v>2.928E-2</c:v>
                </c:pt>
                <c:pt idx="598">
                  <c:v>2.8969999999999999E-2</c:v>
                </c:pt>
                <c:pt idx="599">
                  <c:v>2.8159999999999998E-2</c:v>
                </c:pt>
                <c:pt idx="600">
                  <c:v>2.759E-2</c:v>
                </c:pt>
                <c:pt idx="601">
                  <c:v>2.843E-2</c:v>
                </c:pt>
                <c:pt idx="602">
                  <c:v>2.843E-2</c:v>
                </c:pt>
                <c:pt idx="603">
                  <c:v>2.843E-2</c:v>
                </c:pt>
                <c:pt idx="604">
                  <c:v>2.843E-2</c:v>
                </c:pt>
                <c:pt idx="605">
                  <c:v>2.8050000000000002E-2</c:v>
                </c:pt>
                <c:pt idx="606">
                  <c:v>2.835E-2</c:v>
                </c:pt>
                <c:pt idx="607">
                  <c:v>2.8490000000000001E-2</c:v>
                </c:pt>
                <c:pt idx="608">
                  <c:v>2.835E-2</c:v>
                </c:pt>
                <c:pt idx="609">
                  <c:v>2.8660000000000001E-2</c:v>
                </c:pt>
                <c:pt idx="610">
                  <c:v>2.8660000000000001E-2</c:v>
                </c:pt>
                <c:pt idx="611">
                  <c:v>2.8660000000000001E-2</c:v>
                </c:pt>
                <c:pt idx="612">
                  <c:v>2.8839999999999998E-2</c:v>
                </c:pt>
                <c:pt idx="613">
                  <c:v>2.9430000000000001E-2</c:v>
                </c:pt>
                <c:pt idx="614">
                  <c:v>2.98E-2</c:v>
                </c:pt>
                <c:pt idx="615">
                  <c:v>2.9559999999999999E-2</c:v>
                </c:pt>
                <c:pt idx="616">
                  <c:v>2.9559999999999999E-2</c:v>
                </c:pt>
                <c:pt idx="617">
                  <c:v>2.9559999999999999E-2</c:v>
                </c:pt>
                <c:pt idx="618">
                  <c:v>2.9559999999999999E-2</c:v>
                </c:pt>
                <c:pt idx="619">
                  <c:v>2.9750000000000002E-2</c:v>
                </c:pt>
                <c:pt idx="620">
                  <c:v>3.0550000000000001E-2</c:v>
                </c:pt>
                <c:pt idx="621">
                  <c:v>3.0360000000000002E-2</c:v>
                </c:pt>
                <c:pt idx="622">
                  <c:v>3.0019999999999998E-2</c:v>
                </c:pt>
                <c:pt idx="623">
                  <c:v>3.0019999999999998E-2</c:v>
                </c:pt>
                <c:pt idx="624">
                  <c:v>3.0019999999999998E-2</c:v>
                </c:pt>
                <c:pt idx="625">
                  <c:v>3.0019999999999998E-2</c:v>
                </c:pt>
                <c:pt idx="626">
                  <c:v>3.0350000000000002E-2</c:v>
                </c:pt>
                <c:pt idx="627">
                  <c:v>3.0159999999999999E-2</c:v>
                </c:pt>
                <c:pt idx="628">
                  <c:v>3.0459999999999997E-2</c:v>
                </c:pt>
                <c:pt idx="629">
                  <c:v>3.0120000000000001E-2</c:v>
                </c:pt>
                <c:pt idx="630">
                  <c:v>3.0200000000000001E-2</c:v>
                </c:pt>
                <c:pt idx="631">
                  <c:v>3.0200000000000001E-2</c:v>
                </c:pt>
                <c:pt idx="632">
                  <c:v>3.0200000000000001E-2</c:v>
                </c:pt>
                <c:pt idx="633">
                  <c:v>3.007E-2</c:v>
                </c:pt>
                <c:pt idx="634">
                  <c:v>2.8459999999999999E-2</c:v>
                </c:pt>
                <c:pt idx="635">
                  <c:v>2.8539999999999999E-2</c:v>
                </c:pt>
                <c:pt idx="636">
                  <c:v>2.8980000000000002E-2</c:v>
                </c:pt>
                <c:pt idx="637">
                  <c:v>2.7999999999999997E-2</c:v>
                </c:pt>
                <c:pt idx="638">
                  <c:v>2.7999999999999997E-2</c:v>
                </c:pt>
                <c:pt idx="639">
                  <c:v>2.7999999999999997E-2</c:v>
                </c:pt>
                <c:pt idx="640">
                  <c:v>2.7949999999999999E-2</c:v>
                </c:pt>
                <c:pt idx="641">
                  <c:v>2.7770000000000003E-2</c:v>
                </c:pt>
                <c:pt idx="642">
                  <c:v>2.7919999999999997E-2</c:v>
                </c:pt>
                <c:pt idx="643">
                  <c:v>2.81E-2</c:v>
                </c:pt>
                <c:pt idx="644">
                  <c:v>2.81E-2</c:v>
                </c:pt>
                <c:pt idx="645">
                  <c:v>2.81E-2</c:v>
                </c:pt>
                <c:pt idx="646">
                  <c:v>2.81E-2</c:v>
                </c:pt>
                <c:pt idx="647">
                  <c:v>2.8140000000000002E-2</c:v>
                </c:pt>
                <c:pt idx="648">
                  <c:v>2.7709999999999999E-2</c:v>
                </c:pt>
                <c:pt idx="649">
                  <c:v>2.726E-2</c:v>
                </c:pt>
                <c:pt idx="650">
                  <c:v>2.7189999999999999E-2</c:v>
                </c:pt>
                <c:pt idx="651">
                  <c:v>2.7380000000000002E-2</c:v>
                </c:pt>
                <c:pt idx="652">
                  <c:v>2.7380000000000002E-2</c:v>
                </c:pt>
                <c:pt idx="653">
                  <c:v>2.7380000000000002E-2</c:v>
                </c:pt>
                <c:pt idx="654">
                  <c:v>2.743E-2</c:v>
                </c:pt>
                <c:pt idx="655">
                  <c:v>2.743E-2</c:v>
                </c:pt>
                <c:pt idx="656">
                  <c:v>2.683E-2</c:v>
                </c:pt>
                <c:pt idx="657">
                  <c:v>2.7009999999999999E-2</c:v>
                </c:pt>
                <c:pt idx="658">
                  <c:v>2.656E-2</c:v>
                </c:pt>
                <c:pt idx="659">
                  <c:v>2.656E-2</c:v>
                </c:pt>
                <c:pt idx="660">
                  <c:v>2.656E-2</c:v>
                </c:pt>
                <c:pt idx="661">
                  <c:v>2.6200000000000001E-2</c:v>
                </c:pt>
                <c:pt idx="662">
                  <c:v>2.6389999999999997E-2</c:v>
                </c:pt>
                <c:pt idx="663">
                  <c:v>2.6280000000000001E-2</c:v>
                </c:pt>
                <c:pt idx="664">
                  <c:v>2.589E-2</c:v>
                </c:pt>
                <c:pt idx="665">
                  <c:v>2.4629999999999999E-2</c:v>
                </c:pt>
                <c:pt idx="666">
                  <c:v>2.4629999999999999E-2</c:v>
                </c:pt>
                <c:pt idx="667">
                  <c:v>2.4629999999999999E-2</c:v>
                </c:pt>
                <c:pt idx="668">
                  <c:v>2.4629999999999999E-2</c:v>
                </c:pt>
                <c:pt idx="669">
                  <c:v>2.3179999999999999E-2</c:v>
                </c:pt>
                <c:pt idx="670">
                  <c:v>2.1899999999999999E-2</c:v>
                </c:pt>
                <c:pt idx="671">
                  <c:v>2.1840000000000002E-2</c:v>
                </c:pt>
                <c:pt idx="672">
                  <c:v>2.1569999999999999E-2</c:v>
                </c:pt>
                <c:pt idx="673">
                  <c:v>2.1569999999999999E-2</c:v>
                </c:pt>
                <c:pt idx="674">
                  <c:v>2.1569999999999999E-2</c:v>
                </c:pt>
                <c:pt idx="675">
                  <c:v>2.1739999999999999E-2</c:v>
                </c:pt>
                <c:pt idx="676">
                  <c:v>2.1640000000000003E-2</c:v>
                </c:pt>
                <c:pt idx="677">
                  <c:v>2.2120000000000001E-2</c:v>
                </c:pt>
                <c:pt idx="678">
                  <c:v>2.1860000000000001E-2</c:v>
                </c:pt>
                <c:pt idx="679">
                  <c:v>2.2010000000000002E-2</c:v>
                </c:pt>
                <c:pt idx="680">
                  <c:v>2.2010000000000002E-2</c:v>
                </c:pt>
                <c:pt idx="681">
                  <c:v>2.2010000000000002E-2</c:v>
                </c:pt>
                <c:pt idx="682">
                  <c:v>2.1690000000000001E-2</c:v>
                </c:pt>
                <c:pt idx="683">
                  <c:v>2.1240000000000002E-2</c:v>
                </c:pt>
                <c:pt idx="684">
                  <c:v>2.1030000000000004E-2</c:v>
                </c:pt>
                <c:pt idx="685">
                  <c:v>2.0830000000000001E-2</c:v>
                </c:pt>
                <c:pt idx="686">
                  <c:v>2.0879999999999999E-2</c:v>
                </c:pt>
                <c:pt idx="687">
                  <c:v>2.0879999999999999E-2</c:v>
                </c:pt>
                <c:pt idx="688">
                  <c:v>2.0879999999999999E-2</c:v>
                </c:pt>
                <c:pt idx="689">
                  <c:v>2.0870000000000003E-2</c:v>
                </c:pt>
                <c:pt idx="690">
                  <c:v>2.1059999999999999E-2</c:v>
                </c:pt>
                <c:pt idx="691">
                  <c:v>2.137E-2</c:v>
                </c:pt>
                <c:pt idx="692">
                  <c:v>2.1299999999999999E-2</c:v>
                </c:pt>
                <c:pt idx="693">
                  <c:v>2.1179999999999997E-2</c:v>
                </c:pt>
                <c:pt idx="694">
                  <c:v>2.1179999999999997E-2</c:v>
                </c:pt>
                <c:pt idx="695">
                  <c:v>2.1179999999999997E-2</c:v>
                </c:pt>
                <c:pt idx="696">
                  <c:v>2.1059999999999999E-2</c:v>
                </c:pt>
                <c:pt idx="697">
                  <c:v>2.147E-2</c:v>
                </c:pt>
                <c:pt idx="698">
                  <c:v>2.12E-2</c:v>
                </c:pt>
                <c:pt idx="699">
                  <c:v>2.0710000000000003E-2</c:v>
                </c:pt>
                <c:pt idx="700">
                  <c:v>2.0710000000000003E-2</c:v>
                </c:pt>
                <c:pt idx="701">
                  <c:v>2.0710000000000003E-2</c:v>
                </c:pt>
                <c:pt idx="702">
                  <c:v>2.0710000000000003E-2</c:v>
                </c:pt>
                <c:pt idx="703">
                  <c:v>2.0619999999999999E-2</c:v>
                </c:pt>
                <c:pt idx="704">
                  <c:v>2.0379999999999999E-2</c:v>
                </c:pt>
                <c:pt idx="705">
                  <c:v>1.9870000000000002E-2</c:v>
                </c:pt>
                <c:pt idx="706">
                  <c:v>1.9290000000000002E-2</c:v>
                </c:pt>
                <c:pt idx="707">
                  <c:v>1.9189999999999999E-2</c:v>
                </c:pt>
                <c:pt idx="708">
                  <c:v>1.9189999999999999E-2</c:v>
                </c:pt>
                <c:pt idx="709">
                  <c:v>1.9189999999999999E-2</c:v>
                </c:pt>
                <c:pt idx="710">
                  <c:v>1.9710000000000002E-2</c:v>
                </c:pt>
                <c:pt idx="711">
                  <c:v>1.9400000000000001E-2</c:v>
                </c:pt>
                <c:pt idx="712">
                  <c:v>1.9279999999999999E-2</c:v>
                </c:pt>
                <c:pt idx="713">
                  <c:v>1.9710000000000002E-2</c:v>
                </c:pt>
                <c:pt idx="714">
                  <c:v>1.993E-2</c:v>
                </c:pt>
                <c:pt idx="715">
                  <c:v>1.993E-2</c:v>
                </c:pt>
                <c:pt idx="716">
                  <c:v>1.993E-2</c:v>
                </c:pt>
                <c:pt idx="717">
                  <c:v>2.0209999999999999E-2</c:v>
                </c:pt>
                <c:pt idx="718">
                  <c:v>2.053E-2</c:v>
                </c:pt>
                <c:pt idx="719">
                  <c:v>2.0409999999999998E-2</c:v>
                </c:pt>
                <c:pt idx="720">
                  <c:v>2.0480000000000002E-2</c:v>
                </c:pt>
                <c:pt idx="721">
                  <c:v>2.027E-2</c:v>
                </c:pt>
                <c:pt idx="722">
                  <c:v>2.027E-2</c:v>
                </c:pt>
                <c:pt idx="723">
                  <c:v>2.027E-2</c:v>
                </c:pt>
                <c:pt idx="724">
                  <c:v>2.0750000000000001E-2</c:v>
                </c:pt>
                <c:pt idx="725">
                  <c:v>2.0579999999999998E-2</c:v>
                </c:pt>
                <c:pt idx="726">
                  <c:v>2.0279999999999999E-2</c:v>
                </c:pt>
                <c:pt idx="727">
                  <c:v>2.0330000000000001E-2</c:v>
                </c:pt>
                <c:pt idx="728">
                  <c:v>2.009E-2</c:v>
                </c:pt>
                <c:pt idx="729">
                  <c:v>2.009E-2</c:v>
                </c:pt>
                <c:pt idx="730">
                  <c:v>2.009E-2</c:v>
                </c:pt>
                <c:pt idx="731">
                  <c:v>1.9459999999999998E-2</c:v>
                </c:pt>
                <c:pt idx="732">
                  <c:v>1.9019999999999999E-2</c:v>
                </c:pt>
                <c:pt idx="733">
                  <c:v>1.975E-2</c:v>
                </c:pt>
                <c:pt idx="734">
                  <c:v>1.9870000000000002E-2</c:v>
                </c:pt>
                <c:pt idx="735">
                  <c:v>1.9870000000000002E-2</c:v>
                </c:pt>
                <c:pt idx="736">
                  <c:v>1.9870000000000002E-2</c:v>
                </c:pt>
                <c:pt idx="737">
                  <c:v>1.9870000000000002E-2</c:v>
                </c:pt>
                <c:pt idx="738">
                  <c:v>2.0059999999999998E-2</c:v>
                </c:pt>
                <c:pt idx="739">
                  <c:v>1.951E-2</c:v>
                </c:pt>
                <c:pt idx="740">
                  <c:v>1.9599999999999999E-2</c:v>
                </c:pt>
                <c:pt idx="741">
                  <c:v>1.9990000000000001E-2</c:v>
                </c:pt>
                <c:pt idx="742">
                  <c:v>1.9539999999999998E-2</c:v>
                </c:pt>
                <c:pt idx="743">
                  <c:v>1.9539999999999998E-2</c:v>
                </c:pt>
                <c:pt idx="744">
                  <c:v>1.9539999999999998E-2</c:v>
                </c:pt>
                <c:pt idx="745">
                  <c:v>1.9599999999999999E-2</c:v>
                </c:pt>
                <c:pt idx="746">
                  <c:v>1.9560000000000001E-2</c:v>
                </c:pt>
                <c:pt idx="747">
                  <c:v>1.949E-2</c:v>
                </c:pt>
                <c:pt idx="748">
                  <c:v>1.959E-2</c:v>
                </c:pt>
                <c:pt idx="749">
                  <c:v>1.9539999999999998E-2</c:v>
                </c:pt>
                <c:pt idx="750">
                  <c:v>1.9539999999999998E-2</c:v>
                </c:pt>
                <c:pt idx="751">
                  <c:v>1.9539999999999998E-2</c:v>
                </c:pt>
                <c:pt idx="752">
                  <c:v>1.9370000000000002E-2</c:v>
                </c:pt>
                <c:pt idx="753">
                  <c:v>1.9730000000000001E-2</c:v>
                </c:pt>
                <c:pt idx="754">
                  <c:v>1.9390000000000001E-2</c:v>
                </c:pt>
                <c:pt idx="755">
                  <c:v>1.949E-2</c:v>
                </c:pt>
                <c:pt idx="756">
                  <c:v>1.9110000000000002E-2</c:v>
                </c:pt>
                <c:pt idx="757">
                  <c:v>1.9110000000000002E-2</c:v>
                </c:pt>
                <c:pt idx="758">
                  <c:v>1.9110000000000002E-2</c:v>
                </c:pt>
                <c:pt idx="759">
                  <c:v>1.9299999999999998E-2</c:v>
                </c:pt>
                <c:pt idx="760">
                  <c:v>1.9459999999999998E-2</c:v>
                </c:pt>
                <c:pt idx="761">
                  <c:v>1.9879999999999998E-2</c:v>
                </c:pt>
                <c:pt idx="762">
                  <c:v>2.0049999999999998E-2</c:v>
                </c:pt>
                <c:pt idx="763">
                  <c:v>1.95E-2</c:v>
                </c:pt>
                <c:pt idx="764">
                  <c:v>1.95E-2</c:v>
                </c:pt>
                <c:pt idx="765">
                  <c:v>1.95E-2</c:v>
                </c:pt>
                <c:pt idx="766">
                  <c:v>1.9359999999999999E-2</c:v>
                </c:pt>
                <c:pt idx="767">
                  <c:v>1.9550000000000001E-2</c:v>
                </c:pt>
                <c:pt idx="768">
                  <c:v>1.9790000000000002E-2</c:v>
                </c:pt>
                <c:pt idx="769">
                  <c:v>1.934E-2</c:v>
                </c:pt>
                <c:pt idx="770">
                  <c:v>1.924E-2</c:v>
                </c:pt>
                <c:pt idx="771">
                  <c:v>1.924E-2</c:v>
                </c:pt>
                <c:pt idx="772">
                  <c:v>1.924E-2</c:v>
                </c:pt>
                <c:pt idx="773">
                  <c:v>1.9400000000000001E-2</c:v>
                </c:pt>
                <c:pt idx="774">
                  <c:v>1.9459999999999998E-2</c:v>
                </c:pt>
                <c:pt idx="775">
                  <c:v>1.9470000000000001E-2</c:v>
                </c:pt>
                <c:pt idx="776">
                  <c:v>1.949E-2</c:v>
                </c:pt>
                <c:pt idx="777">
                  <c:v>2.0070000000000001E-2</c:v>
                </c:pt>
                <c:pt idx="778">
                  <c:v>2.0070000000000001E-2</c:v>
                </c:pt>
                <c:pt idx="779">
                  <c:v>2.0070000000000001E-2</c:v>
                </c:pt>
                <c:pt idx="780">
                  <c:v>2.0179999999999997E-2</c:v>
                </c:pt>
                <c:pt idx="781">
                  <c:v>1.9810000000000001E-2</c:v>
                </c:pt>
                <c:pt idx="782">
                  <c:v>1.983E-2</c:v>
                </c:pt>
                <c:pt idx="783">
                  <c:v>1.9730000000000001E-2</c:v>
                </c:pt>
                <c:pt idx="784">
                  <c:v>1.993E-2</c:v>
                </c:pt>
                <c:pt idx="785">
                  <c:v>1.993E-2</c:v>
                </c:pt>
                <c:pt idx="786">
                  <c:v>1.993E-2</c:v>
                </c:pt>
                <c:pt idx="787">
                  <c:v>1.976E-2</c:v>
                </c:pt>
                <c:pt idx="788">
                  <c:v>1.9259999999999999E-2</c:v>
                </c:pt>
                <c:pt idx="789">
                  <c:v>1.9279999999999999E-2</c:v>
                </c:pt>
                <c:pt idx="790">
                  <c:v>1.8610000000000002E-2</c:v>
                </c:pt>
                <c:pt idx="791">
                  <c:v>1.8530000000000001E-2</c:v>
                </c:pt>
                <c:pt idx="792">
                  <c:v>1.8530000000000001E-2</c:v>
                </c:pt>
                <c:pt idx="793">
                  <c:v>1.8530000000000001E-2</c:v>
                </c:pt>
                <c:pt idx="794">
                  <c:v>1.8579999999999999E-2</c:v>
                </c:pt>
                <c:pt idx="795">
                  <c:v>1.8089999999999998E-2</c:v>
                </c:pt>
                <c:pt idx="796">
                  <c:v>1.8450000000000001E-2</c:v>
                </c:pt>
                <c:pt idx="797">
                  <c:v>1.8839999999999999E-2</c:v>
                </c:pt>
                <c:pt idx="798">
                  <c:v>1.8839999999999999E-2</c:v>
                </c:pt>
                <c:pt idx="799">
                  <c:v>1.8839999999999999E-2</c:v>
                </c:pt>
                <c:pt idx="800">
                  <c:v>1.8839999999999999E-2</c:v>
                </c:pt>
                <c:pt idx="801">
                  <c:v>1.9730000000000001E-2</c:v>
                </c:pt>
                <c:pt idx="802">
                  <c:v>1.975E-2</c:v>
                </c:pt>
                <c:pt idx="803">
                  <c:v>1.976E-2</c:v>
                </c:pt>
                <c:pt idx="804">
                  <c:v>1.9980000000000001E-2</c:v>
                </c:pt>
                <c:pt idx="805">
                  <c:v>2.0729999999999998E-2</c:v>
                </c:pt>
                <c:pt idx="806">
                  <c:v>2.0729999999999998E-2</c:v>
                </c:pt>
                <c:pt idx="807">
                  <c:v>2.0729999999999998E-2</c:v>
                </c:pt>
                <c:pt idx="808">
                  <c:v>2.1940000000000001E-2</c:v>
                </c:pt>
                <c:pt idx="809">
                  <c:v>2.154E-2</c:v>
                </c:pt>
                <c:pt idx="810">
                  <c:v>2.1099999999999997E-2</c:v>
                </c:pt>
                <c:pt idx="811">
                  <c:v>2.1129999999999999E-2</c:v>
                </c:pt>
                <c:pt idx="812">
                  <c:v>2.027E-2</c:v>
                </c:pt>
                <c:pt idx="813">
                  <c:v>2.027E-2</c:v>
                </c:pt>
                <c:pt idx="814">
                  <c:v>2.027E-2</c:v>
                </c:pt>
                <c:pt idx="815">
                  <c:v>1.9959999999999999E-2</c:v>
                </c:pt>
                <c:pt idx="816">
                  <c:v>2.06E-2</c:v>
                </c:pt>
                <c:pt idx="817">
                  <c:v>2.0339999999999997E-2</c:v>
                </c:pt>
                <c:pt idx="818">
                  <c:v>2.068E-2</c:v>
                </c:pt>
                <c:pt idx="819">
                  <c:v>2.094E-2</c:v>
                </c:pt>
                <c:pt idx="820">
                  <c:v>2.094E-2</c:v>
                </c:pt>
                <c:pt idx="821">
                  <c:v>2.094E-2</c:v>
                </c:pt>
                <c:pt idx="822">
                  <c:v>2.1059999999999999E-2</c:v>
                </c:pt>
                <c:pt idx="823">
                  <c:v>2.1480000000000003E-2</c:v>
                </c:pt>
                <c:pt idx="824">
                  <c:v>2.1530000000000001E-2</c:v>
                </c:pt>
                <c:pt idx="825">
                  <c:v>2.1680000000000001E-2</c:v>
                </c:pt>
                <c:pt idx="826">
                  <c:v>2.1589999999999998E-2</c:v>
                </c:pt>
                <c:pt idx="827">
                  <c:v>2.1589999999999998E-2</c:v>
                </c:pt>
                <c:pt idx="828">
                  <c:v>2.1589999999999998E-2</c:v>
                </c:pt>
                <c:pt idx="829">
                  <c:v>2.282E-2</c:v>
                </c:pt>
                <c:pt idx="830">
                  <c:v>2.2679999999999999E-2</c:v>
                </c:pt>
                <c:pt idx="831">
                  <c:v>2.342E-2</c:v>
                </c:pt>
                <c:pt idx="832">
                  <c:v>2.2959999999999998E-2</c:v>
                </c:pt>
                <c:pt idx="833">
                  <c:v>2.2959999999999998E-2</c:v>
                </c:pt>
                <c:pt idx="834">
                  <c:v>2.2959999999999998E-2</c:v>
                </c:pt>
                <c:pt idx="835">
                  <c:v>2.2959999999999998E-2</c:v>
                </c:pt>
                <c:pt idx="836">
                  <c:v>2.3199999999999998E-2</c:v>
                </c:pt>
                <c:pt idx="837">
                  <c:v>2.3290000000000002E-2</c:v>
                </c:pt>
                <c:pt idx="838">
                  <c:v>2.3210000000000001E-2</c:v>
                </c:pt>
                <c:pt idx="839">
                  <c:v>2.3140000000000001E-2</c:v>
                </c:pt>
                <c:pt idx="840">
                  <c:v>2.3199999999999998E-2</c:v>
                </c:pt>
                <c:pt idx="841">
                  <c:v>2.3199999999999998E-2</c:v>
                </c:pt>
                <c:pt idx="842">
                  <c:v>2.3199999999999998E-2</c:v>
                </c:pt>
                <c:pt idx="843">
                  <c:v>2.3300000000000001E-2</c:v>
                </c:pt>
                <c:pt idx="844">
                  <c:v>2.2330000000000003E-2</c:v>
                </c:pt>
                <c:pt idx="845">
                  <c:v>2.2019999999999998E-2</c:v>
                </c:pt>
                <c:pt idx="846">
                  <c:v>2.1749999999999999E-2</c:v>
                </c:pt>
                <c:pt idx="847">
                  <c:v>2.1680000000000001E-2</c:v>
                </c:pt>
                <c:pt idx="848">
                  <c:v>2.1680000000000001E-2</c:v>
                </c:pt>
                <c:pt idx="849">
                  <c:v>2.1680000000000001E-2</c:v>
                </c:pt>
                <c:pt idx="850">
                  <c:v>2.189E-2</c:v>
                </c:pt>
                <c:pt idx="851">
                  <c:v>2.1829999999999999E-2</c:v>
                </c:pt>
                <c:pt idx="852">
                  <c:v>2.1709999999999997E-2</c:v>
                </c:pt>
                <c:pt idx="853">
                  <c:v>2.1869999999999997E-2</c:v>
                </c:pt>
                <c:pt idx="854">
                  <c:v>2.181E-2</c:v>
                </c:pt>
                <c:pt idx="855">
                  <c:v>2.181E-2</c:v>
                </c:pt>
                <c:pt idx="856">
                  <c:v>2.181E-2</c:v>
                </c:pt>
                <c:pt idx="857">
                  <c:v>2.1940000000000001E-2</c:v>
                </c:pt>
                <c:pt idx="858">
                  <c:v>2.2339999999999999E-2</c:v>
                </c:pt>
                <c:pt idx="859">
                  <c:v>2.2589999999999999E-2</c:v>
                </c:pt>
                <c:pt idx="860">
                  <c:v>2.291E-2</c:v>
                </c:pt>
                <c:pt idx="861">
                  <c:v>2.298E-2</c:v>
                </c:pt>
                <c:pt idx="862">
                  <c:v>2.298E-2</c:v>
                </c:pt>
                <c:pt idx="863">
                  <c:v>2.298E-2</c:v>
                </c:pt>
                <c:pt idx="864">
                  <c:v>2.2970000000000001E-2</c:v>
                </c:pt>
                <c:pt idx="865">
                  <c:v>2.3310000000000001E-2</c:v>
                </c:pt>
                <c:pt idx="866">
                  <c:v>2.3380000000000001E-2</c:v>
                </c:pt>
                <c:pt idx="867">
                  <c:v>2.3319999999999997E-2</c:v>
                </c:pt>
                <c:pt idx="868">
                  <c:v>2.3210000000000001E-2</c:v>
                </c:pt>
                <c:pt idx="869">
                  <c:v>2.3210000000000001E-2</c:v>
                </c:pt>
                <c:pt idx="870">
                  <c:v>2.3210000000000001E-2</c:v>
                </c:pt>
                <c:pt idx="871">
                  <c:v>2.3220000000000001E-2</c:v>
                </c:pt>
                <c:pt idx="872">
                  <c:v>2.2589999999999999E-2</c:v>
                </c:pt>
                <c:pt idx="873">
                  <c:v>2.2599999999999999E-2</c:v>
                </c:pt>
                <c:pt idx="874">
                  <c:v>2.2360000000000001E-2</c:v>
                </c:pt>
                <c:pt idx="875">
                  <c:v>2.3E-2</c:v>
                </c:pt>
                <c:pt idx="876">
                  <c:v>2.3E-2</c:v>
                </c:pt>
                <c:pt idx="877">
                  <c:v>2.3E-2</c:v>
                </c:pt>
                <c:pt idx="878">
                  <c:v>2.316E-2</c:v>
                </c:pt>
                <c:pt idx="879">
                  <c:v>2.3019999999999999E-2</c:v>
                </c:pt>
                <c:pt idx="880">
                  <c:v>2.265E-2</c:v>
                </c:pt>
                <c:pt idx="881">
                  <c:v>2.2599999999999999E-2</c:v>
                </c:pt>
                <c:pt idx="882">
                  <c:v>2.239044317E-2</c:v>
                </c:pt>
                <c:pt idx="883">
                  <c:v>2.2407120280000005E-2</c:v>
                </c:pt>
                <c:pt idx="884">
                  <c:v>2.288176992E-2</c:v>
                </c:pt>
                <c:pt idx="885">
                  <c:v>2.273763367E-2</c:v>
                </c:pt>
                <c:pt idx="886">
                  <c:v>2.3173432439999999E-2</c:v>
                </c:pt>
                <c:pt idx="887">
                  <c:v>2.3260498549999998E-2</c:v>
                </c:pt>
                <c:pt idx="888">
                  <c:v>2.3667342439999999E-2</c:v>
                </c:pt>
                <c:pt idx="889">
                  <c:v>2.3784577809999999E-2</c:v>
                </c:pt>
                <c:pt idx="890">
                  <c:v>2.3965262670000001E-2</c:v>
                </c:pt>
                <c:pt idx="891">
                  <c:v>2.4305618259999998E-2</c:v>
                </c:pt>
                <c:pt idx="892">
                  <c:v>2.393437638E-2</c:v>
                </c:pt>
                <c:pt idx="893">
                  <c:v>2.452042645E-2</c:v>
                </c:pt>
                <c:pt idx="894">
                  <c:v>2.4301521310000004E-2</c:v>
                </c:pt>
                <c:pt idx="895">
                  <c:v>2.442447675E-2</c:v>
                </c:pt>
                <c:pt idx="896">
                  <c:v>2.4312135299999999E-2</c:v>
                </c:pt>
                <c:pt idx="897">
                  <c:v>2.4315759449999995E-2</c:v>
                </c:pt>
                <c:pt idx="898">
                  <c:v>2.5329808709999999E-2</c:v>
                </c:pt>
                <c:pt idx="899">
                  <c:v>2.4814854990000003E-2</c:v>
                </c:pt>
                <c:pt idx="900">
                  <c:v>2.515051401E-2</c:v>
                </c:pt>
                <c:pt idx="901">
                  <c:v>2.503729167E-2</c:v>
                </c:pt>
                <c:pt idx="902">
                  <c:v>2.4782123440000001E-2</c:v>
                </c:pt>
                <c:pt idx="903">
                  <c:v>2.4552720220000001E-2</c:v>
                </c:pt>
                <c:pt idx="904">
                  <c:v>2.4131337940000001E-2</c:v>
                </c:pt>
                <c:pt idx="905">
                  <c:v>2.4780039899999998E-2</c:v>
                </c:pt>
                <c:pt idx="906">
                  <c:v>2.4317914100000001E-2</c:v>
                </c:pt>
                <c:pt idx="907">
                  <c:v>2.4451414420000001E-2</c:v>
                </c:pt>
                <c:pt idx="908">
                  <c:v>2.4298233740000001E-2</c:v>
                </c:pt>
                <c:pt idx="909">
                  <c:v>2.308535967E-2</c:v>
                </c:pt>
                <c:pt idx="910">
                  <c:v>2.3347261330000001E-2</c:v>
                </c:pt>
                <c:pt idx="911">
                  <c:v>2.337889064E-2</c:v>
                </c:pt>
                <c:pt idx="912">
                  <c:v>2.3170384289999998E-2</c:v>
                </c:pt>
                <c:pt idx="913">
                  <c:v>2.2702019590000001E-2</c:v>
                </c:pt>
                <c:pt idx="914">
                  <c:v>2.3993656750000002E-2</c:v>
                </c:pt>
                <c:pt idx="915">
                  <c:v>2.3508060029999996E-2</c:v>
                </c:pt>
                <c:pt idx="916">
                  <c:v>2.3646083469999999E-2</c:v>
                </c:pt>
                <c:pt idx="917">
                  <c:v>2.3912670630000001E-2</c:v>
                </c:pt>
                <c:pt idx="918">
                  <c:v>2.4047118289999999E-2</c:v>
                </c:pt>
                <c:pt idx="919">
                  <c:v>2.3561453319999995E-2</c:v>
                </c:pt>
                <c:pt idx="920">
                  <c:v>2.2869508220000001E-2</c:v>
                </c:pt>
                <c:pt idx="921">
                  <c:v>2.183092784E-2</c:v>
                </c:pt>
                <c:pt idx="922">
                  <c:v>2.3017645319999998E-2</c:v>
                </c:pt>
                <c:pt idx="923">
                  <c:v>2.276091295E-2</c:v>
                </c:pt>
                <c:pt idx="924">
                  <c:v>2.3548282050000001E-2</c:v>
                </c:pt>
                <c:pt idx="925">
                  <c:v>2.4500768110000001E-2</c:v>
                </c:pt>
                <c:pt idx="926">
                  <c:v>2.3905670780000002E-2</c:v>
                </c:pt>
                <c:pt idx="927">
                  <c:v>2.4165624029999999E-2</c:v>
                </c:pt>
                <c:pt idx="928">
                  <c:v>2.4252998080000001E-2</c:v>
                </c:pt>
                <c:pt idx="929">
                  <c:v>2.4856780160000001E-2</c:v>
                </c:pt>
                <c:pt idx="930">
                  <c:v>2.5009864090000004E-2</c:v>
                </c:pt>
                <c:pt idx="931">
                  <c:v>2.547399887E-2</c:v>
                </c:pt>
                <c:pt idx="932">
                  <c:v>2.5632024659999999E-2</c:v>
                </c:pt>
                <c:pt idx="933">
                  <c:v>2.5444950470000002E-2</c:v>
                </c:pt>
                <c:pt idx="934">
                  <c:v>2.561565381E-2</c:v>
                </c:pt>
                <c:pt idx="935">
                  <c:v>2.6001708960000001E-2</c:v>
                </c:pt>
                <c:pt idx="936">
                  <c:v>2.5143017270000002E-2</c:v>
                </c:pt>
                <c:pt idx="937">
                  <c:v>2.5282805809999996E-2</c:v>
                </c:pt>
                <c:pt idx="938">
                  <c:v>2.6016601320000003E-2</c:v>
                </c:pt>
                <c:pt idx="939">
                  <c:v>2.5662917220000005E-2</c:v>
                </c:pt>
                <c:pt idx="940">
                  <c:v>2.6316944090000002E-2</c:v>
                </c:pt>
                <c:pt idx="941">
                  <c:v>2.6668845270000002E-2</c:v>
                </c:pt>
                <c:pt idx="942">
                  <c:v>2.7233953339999995E-2</c:v>
                </c:pt>
                <c:pt idx="943">
                  <c:v>2.7228206519999999E-2</c:v>
                </c:pt>
                <c:pt idx="944">
                  <c:v>2.7210754689999995E-2</c:v>
                </c:pt>
                <c:pt idx="945">
                  <c:v>2.7258643540000002E-2</c:v>
                </c:pt>
                <c:pt idx="946">
                  <c:v>2.7471000000000002E-2</c:v>
                </c:pt>
                <c:pt idx="947">
                  <c:v>2.8208999999999998E-2</c:v>
                </c:pt>
                <c:pt idx="948">
                  <c:v>2.7996E-2</c:v>
                </c:pt>
                <c:pt idx="949">
                  <c:v>2.8511999999999999E-2</c:v>
                </c:pt>
                <c:pt idx="950">
                  <c:v>2.8521999999999999E-2</c:v>
                </c:pt>
                <c:pt idx="951">
                  <c:v>2.7761999999999998E-2</c:v>
                </c:pt>
                <c:pt idx="952">
                  <c:v>2.7856000000000002E-2</c:v>
                </c:pt>
                <c:pt idx="953">
                  <c:v>2.8015999999999999E-2</c:v>
                </c:pt>
                <c:pt idx="954">
                  <c:v>2.7987000000000001E-2</c:v>
                </c:pt>
                <c:pt idx="955">
                  <c:v>2.7407999999999998E-2</c:v>
                </c:pt>
                <c:pt idx="956">
                  <c:v>2.7279000000000001E-2</c:v>
                </c:pt>
                <c:pt idx="957">
                  <c:v>2.7320000000000001E-2</c:v>
                </c:pt>
                <c:pt idx="958">
                  <c:v>2.7803999999999999E-2</c:v>
                </c:pt>
                <c:pt idx="959">
                  <c:v>2.8117E-2</c:v>
                </c:pt>
                <c:pt idx="960">
                  <c:v>2.7910000000000001E-2</c:v>
                </c:pt>
                <c:pt idx="961">
                  <c:v>2.7193000000000002E-2</c:v>
                </c:pt>
                <c:pt idx="962">
                  <c:v>2.6939000000000001E-2</c:v>
                </c:pt>
                <c:pt idx="963">
                  <c:v>2.7373999999999999E-2</c:v>
                </c:pt>
                <c:pt idx="964">
                  <c:v>2.7538E-2</c:v>
                </c:pt>
                <c:pt idx="965">
                  <c:v>2.7274E-2</c:v>
                </c:pt>
                <c:pt idx="966">
                  <c:v>2.7775000000000005E-2</c:v>
                </c:pt>
                <c:pt idx="967">
                  <c:v>2.8188000000000001E-2</c:v>
                </c:pt>
                <c:pt idx="968">
                  <c:v>2.7115E-2</c:v>
                </c:pt>
                <c:pt idx="969">
                  <c:v>2.6841E-2</c:v>
                </c:pt>
                <c:pt idx="970">
                  <c:v>2.7380000000000002E-2</c:v>
                </c:pt>
                <c:pt idx="971">
                  <c:v>2.7314999999999999E-2</c:v>
                </c:pt>
                <c:pt idx="972">
                  <c:v>2.7122E-2</c:v>
                </c:pt>
                <c:pt idx="973">
                  <c:v>2.7439000000000002E-2</c:v>
                </c:pt>
                <c:pt idx="974">
                  <c:v>2.7411000000000005E-2</c:v>
                </c:pt>
                <c:pt idx="975">
                  <c:v>2.7862000000000001E-2</c:v>
                </c:pt>
                <c:pt idx="976">
                  <c:v>2.7626999999999999E-2</c:v>
                </c:pt>
                <c:pt idx="977">
                  <c:v>2.7597E-2</c:v>
                </c:pt>
                <c:pt idx="978">
                  <c:v>2.8032000000000005E-2</c:v>
                </c:pt>
                <c:pt idx="979">
                  <c:v>2.8103E-2</c:v>
                </c:pt>
                <c:pt idx="980">
                  <c:v>2.7633000000000001E-2</c:v>
                </c:pt>
                <c:pt idx="981">
                  <c:v>2.7785000000000001E-2</c:v>
                </c:pt>
                <c:pt idx="982">
                  <c:v>2.8392000000000001E-2</c:v>
                </c:pt>
                <c:pt idx="983">
                  <c:v>2.8447E-2</c:v>
                </c:pt>
                <c:pt idx="984">
                  <c:v>2.8618999999999999E-2</c:v>
                </c:pt>
                <c:pt idx="985">
                  <c:v>2.8178999999999999E-2</c:v>
                </c:pt>
                <c:pt idx="986">
                  <c:v>2.7685999999999999E-2</c:v>
                </c:pt>
                <c:pt idx="987">
                  <c:v>2.7605000000000001E-2</c:v>
                </c:pt>
                <c:pt idx="988">
                  <c:v>2.7524000000000003E-2</c:v>
                </c:pt>
                <c:pt idx="989">
                  <c:v>2.7353000000000002E-2</c:v>
                </c:pt>
                <c:pt idx="990">
                  <c:v>2.7607E-2</c:v>
                </c:pt>
                <c:pt idx="991">
                  <c:v>2.6859999999999998E-2</c:v>
                </c:pt>
                <c:pt idx="992">
                  <c:v>2.6148000000000001E-2</c:v>
                </c:pt>
                <c:pt idx="993">
                  <c:v>2.6460999999999998E-2</c:v>
                </c:pt>
                <c:pt idx="994">
                  <c:v>2.6609000000000004E-2</c:v>
                </c:pt>
                <c:pt idx="995">
                  <c:v>2.6365E-2</c:v>
                </c:pt>
                <c:pt idx="996">
                  <c:v>2.6471000000000001E-2</c:v>
                </c:pt>
                <c:pt idx="997">
                  <c:v>2.6613000000000001E-2</c:v>
                </c:pt>
                <c:pt idx="998">
                  <c:v>2.6477000000000001E-2</c:v>
                </c:pt>
                <c:pt idx="999">
                  <c:v>2.6329000000000002E-2</c:v>
                </c:pt>
                <c:pt idx="1000">
                  <c:v>2.6418000000000001E-2</c:v>
                </c:pt>
                <c:pt idx="1001">
                  <c:v>2.6377000000000001E-2</c:v>
                </c:pt>
                <c:pt idx="1002">
                  <c:v>2.6988999999999999E-2</c:v>
                </c:pt>
                <c:pt idx="1003">
                  <c:v>2.7835000000000002E-2</c:v>
                </c:pt>
                <c:pt idx="1004">
                  <c:v>2.7088000000000001E-2</c:v>
                </c:pt>
                <c:pt idx="1005">
                  <c:v>2.7165000000000005E-2</c:v>
                </c:pt>
                <c:pt idx="1006">
                  <c:v>2.6953000000000001E-2</c:v>
                </c:pt>
                <c:pt idx="1007">
                  <c:v>2.6516999999999999E-2</c:v>
                </c:pt>
                <c:pt idx="1008">
                  <c:v>2.5815999999999999E-2</c:v>
                </c:pt>
                <c:pt idx="1009">
                  <c:v>2.6780999999999996E-2</c:v>
                </c:pt>
                <c:pt idx="1010">
                  <c:v>2.7299000000000004E-2</c:v>
                </c:pt>
                <c:pt idx="1011">
                  <c:v>2.8025999999999999E-2</c:v>
                </c:pt>
                <c:pt idx="1012">
                  <c:v>2.8300000000000002E-2</c:v>
                </c:pt>
                <c:pt idx="1013">
                  <c:v>2.7598999999999999E-2</c:v>
                </c:pt>
                <c:pt idx="1014">
                  <c:v>2.7917999999999998E-2</c:v>
                </c:pt>
                <c:pt idx="1015">
                  <c:v>2.8094999999999998E-2</c:v>
                </c:pt>
                <c:pt idx="1016">
                  <c:v>2.8309000000000001E-2</c:v>
                </c:pt>
                <c:pt idx="1017">
                  <c:v>2.8319E-2</c:v>
                </c:pt>
                <c:pt idx="1018">
                  <c:v>2.9399000000000002E-2</c:v>
                </c:pt>
                <c:pt idx="1019">
                  <c:v>2.9416000000000001E-2</c:v>
                </c:pt>
                <c:pt idx="1020">
                  <c:v>2.8283999999999997E-2</c:v>
                </c:pt>
                <c:pt idx="1021">
                  <c:v>2.8152E-2</c:v>
                </c:pt>
                <c:pt idx="1022">
                  <c:v>2.8594999999999995E-2</c:v>
                </c:pt>
                <c:pt idx="1023">
                  <c:v>2.8481999999999997E-2</c:v>
                </c:pt>
                <c:pt idx="1024">
                  <c:v>2.8719999999999999E-2</c:v>
                </c:pt>
                <c:pt idx="1025">
                  <c:v>2.835E-2</c:v>
                </c:pt>
                <c:pt idx="1026">
                  <c:v>2.8154999999999999E-2</c:v>
                </c:pt>
                <c:pt idx="1027">
                  <c:v>2.8105999999999999E-2</c:v>
                </c:pt>
                <c:pt idx="1028">
                  <c:v>2.8336E-2</c:v>
                </c:pt>
                <c:pt idx="1029">
                  <c:v>2.8170000000000001E-2</c:v>
                </c:pt>
                <c:pt idx="1030">
                  <c:v>2.8017E-2</c:v>
                </c:pt>
                <c:pt idx="1031">
                  <c:v>2.8034E-2</c:v>
                </c:pt>
                <c:pt idx="1032">
                  <c:v>2.8322E-2</c:v>
                </c:pt>
                <c:pt idx="1033">
                  <c:v>2.8032999999999995E-2</c:v>
                </c:pt>
                <c:pt idx="1034">
                  <c:v>2.7219000000000004E-2</c:v>
                </c:pt>
                <c:pt idx="1035">
                  <c:v>2.6638999999999999E-2</c:v>
                </c:pt>
                <c:pt idx="1036">
                  <c:v>2.7193000000000002E-2</c:v>
                </c:pt>
                <c:pt idx="1037">
                  <c:v>2.7543000000000002E-2</c:v>
                </c:pt>
                <c:pt idx="1038">
                  <c:v>2.8224999999999997E-2</c:v>
                </c:pt>
                <c:pt idx="1039">
                  <c:v>2.8271000000000001E-2</c:v>
                </c:pt>
                <c:pt idx="1040">
                  <c:v>2.7917000000000001E-2</c:v>
                </c:pt>
                <c:pt idx="1041">
                  <c:v>2.8359000000000002E-2</c:v>
                </c:pt>
                <c:pt idx="1042">
                  <c:v>2.8093E-2</c:v>
                </c:pt>
                <c:pt idx="1043">
                  <c:v>2.7722000000000004E-2</c:v>
                </c:pt>
                <c:pt idx="1044">
                  <c:v>2.8076E-2</c:v>
                </c:pt>
                <c:pt idx="1045">
                  <c:v>2.8452999999999999E-2</c:v>
                </c:pt>
                <c:pt idx="1046">
                  <c:v>2.8615000000000005E-2</c:v>
                </c:pt>
                <c:pt idx="1047">
                  <c:v>2.8975000000000001E-2</c:v>
                </c:pt>
                <c:pt idx="1048">
                  <c:v>2.8539999999999999E-2</c:v>
                </c:pt>
                <c:pt idx="1049">
                  <c:v>2.8028999999999998E-2</c:v>
                </c:pt>
                <c:pt idx="1050">
                  <c:v>2.8060999999999999E-2</c:v>
                </c:pt>
                <c:pt idx="1051">
                  <c:v>2.8305000000000004E-2</c:v>
                </c:pt>
                <c:pt idx="1052">
                  <c:v>2.8906999999999999E-2</c:v>
                </c:pt>
                <c:pt idx="1053">
                  <c:v>2.8879999999999999E-2</c:v>
                </c:pt>
                <c:pt idx="1054">
                  <c:v>2.8681000000000002E-2</c:v>
                </c:pt>
                <c:pt idx="1055">
                  <c:v>2.8374999999999997E-2</c:v>
                </c:pt>
                <c:pt idx="1056">
                  <c:v>2.8771000000000001E-2</c:v>
                </c:pt>
                <c:pt idx="1057">
                  <c:v>2.9283E-2</c:v>
                </c:pt>
                <c:pt idx="1058">
                  <c:v>2.9156000000000001E-2</c:v>
                </c:pt>
                <c:pt idx="1059">
                  <c:v>2.9973E-2</c:v>
                </c:pt>
                <c:pt idx="1060">
                  <c:v>2.9790000000000001E-2</c:v>
                </c:pt>
                <c:pt idx="1061">
                  <c:v>2.9652999999999999E-2</c:v>
                </c:pt>
                <c:pt idx="1062">
                  <c:v>2.9869E-2</c:v>
                </c:pt>
                <c:pt idx="1063">
                  <c:v>3.0269999999999998E-2</c:v>
                </c:pt>
                <c:pt idx="1064">
                  <c:v>2.9940999999999999E-2</c:v>
                </c:pt>
                <c:pt idx="1065">
                  <c:v>3.0542E-2</c:v>
                </c:pt>
                <c:pt idx="1066">
                  <c:v>2.9676000000000001E-2</c:v>
                </c:pt>
                <c:pt idx="1067">
                  <c:v>2.8601000000000001E-2</c:v>
                </c:pt>
                <c:pt idx="1068">
                  <c:v>2.8468E-2</c:v>
                </c:pt>
                <c:pt idx="1069">
                  <c:v>2.8296000000000002E-2</c:v>
                </c:pt>
                <c:pt idx="1070">
                  <c:v>2.8958999999999999E-2</c:v>
                </c:pt>
                <c:pt idx="1071">
                  <c:v>2.9961999999999999E-2</c:v>
                </c:pt>
                <c:pt idx="1072">
                  <c:v>2.9995000000000004E-2</c:v>
                </c:pt>
                <c:pt idx="1073">
                  <c:v>2.9533E-2</c:v>
                </c:pt>
                <c:pt idx="1074">
                  <c:v>2.9569000000000002E-2</c:v>
                </c:pt>
                <c:pt idx="1075">
                  <c:v>3.0366000000000001E-2</c:v>
                </c:pt>
                <c:pt idx="1076">
                  <c:v>2.9891999999999998E-2</c:v>
                </c:pt>
                <c:pt idx="1077">
                  <c:v>2.9564E-2</c:v>
                </c:pt>
                <c:pt idx="1078">
                  <c:v>2.989E-2</c:v>
                </c:pt>
                <c:pt idx="1079">
                  <c:v>2.8670999999999999E-2</c:v>
                </c:pt>
                <c:pt idx="1080">
                  <c:v>2.8454999999999998E-2</c:v>
                </c:pt>
                <c:pt idx="1081">
                  <c:v>2.8983999999999999E-2</c:v>
                </c:pt>
                <c:pt idx="1082">
                  <c:v>2.8948000000000002E-2</c:v>
                </c:pt>
                <c:pt idx="1083">
                  <c:v>2.8801E-2</c:v>
                </c:pt>
                <c:pt idx="1084">
                  <c:v>2.8944000000000001E-2</c:v>
                </c:pt>
                <c:pt idx="1085">
                  <c:v>2.9555999999999999E-2</c:v>
                </c:pt>
                <c:pt idx="1086">
                  <c:v>2.9762E-2</c:v>
                </c:pt>
                <c:pt idx="1087">
                  <c:v>2.9996999999999999E-2</c:v>
                </c:pt>
                <c:pt idx="1088">
                  <c:v>2.9243000000000002E-2</c:v>
                </c:pt>
                <c:pt idx="1089">
                  <c:v>2.9090000000000001E-2</c:v>
                </c:pt>
                <c:pt idx="1090">
                  <c:v>2.9342E-2</c:v>
                </c:pt>
                <c:pt idx="1091">
                  <c:v>2.8601999999999999E-2</c:v>
                </c:pt>
                <c:pt idx="1092">
                  <c:v>2.8029999999999999E-2</c:v>
                </c:pt>
                <c:pt idx="1093">
                  <c:v>2.7602999999999999E-2</c:v>
                </c:pt>
                <c:pt idx="1094">
                  <c:v>2.6470000000000004E-2</c:v>
                </c:pt>
                <c:pt idx="1095">
                  <c:v>2.6387000000000001E-2</c:v>
                </c:pt>
                <c:pt idx="1096">
                  <c:v>2.6579999999999999E-2</c:v>
                </c:pt>
                <c:pt idx="1097">
                  <c:v>2.6737999999999998E-2</c:v>
                </c:pt>
                <c:pt idx="1098">
                  <c:v>2.7248000000000001E-2</c:v>
                </c:pt>
                <c:pt idx="1099">
                  <c:v>2.7324000000000001E-2</c:v>
                </c:pt>
                <c:pt idx="1100">
                  <c:v>2.7623999999999999E-2</c:v>
                </c:pt>
                <c:pt idx="1101">
                  <c:v>2.7671000000000001E-2</c:v>
                </c:pt>
                <c:pt idx="1102">
                  <c:v>2.7854E-2</c:v>
                </c:pt>
                <c:pt idx="1103">
                  <c:v>2.7023999999999999E-2</c:v>
                </c:pt>
                <c:pt idx="1104">
                  <c:v>2.7129E-2</c:v>
                </c:pt>
                <c:pt idx="1105">
                  <c:v>2.7563000000000001E-2</c:v>
                </c:pt>
                <c:pt idx="1106">
                  <c:v>2.7035E-2</c:v>
                </c:pt>
                <c:pt idx="1107">
                  <c:v>2.8017E-2</c:v>
                </c:pt>
                <c:pt idx="1108">
                  <c:v>2.7018E-2</c:v>
                </c:pt>
                <c:pt idx="1109">
                  <c:v>2.6592999999999999E-2</c:v>
                </c:pt>
                <c:pt idx="1110">
                  <c:v>2.7476000000000004E-2</c:v>
                </c:pt>
                <c:pt idx="1111">
                  <c:v>2.6887000000000005E-2</c:v>
                </c:pt>
                <c:pt idx="1112">
                  <c:v>2.6286E-2</c:v>
                </c:pt>
                <c:pt idx="1113">
                  <c:v>2.597E-2</c:v>
                </c:pt>
                <c:pt idx="1114">
                  <c:v>2.5731E-2</c:v>
                </c:pt>
                <c:pt idx="1115">
                  <c:v>2.5649000000000002E-2</c:v>
                </c:pt>
                <c:pt idx="1116">
                  <c:v>2.5172E-2</c:v>
                </c:pt>
                <c:pt idx="1117">
                  <c:v>2.4576000000000001E-2</c:v>
                </c:pt>
                <c:pt idx="1118">
                  <c:v>2.4483000000000001E-2</c:v>
                </c:pt>
                <c:pt idx="1119">
                  <c:v>2.4570999999999999E-2</c:v>
                </c:pt>
                <c:pt idx="1120">
                  <c:v>2.4940000000000004E-2</c:v>
                </c:pt>
                <c:pt idx="1121">
                  <c:v>2.4139000000000001E-2</c:v>
                </c:pt>
                <c:pt idx="1122">
                  <c:v>2.4046999999999999E-2</c:v>
                </c:pt>
                <c:pt idx="1123">
                  <c:v>2.3621E-2</c:v>
                </c:pt>
                <c:pt idx="1124">
                  <c:v>2.4035000000000001E-2</c:v>
                </c:pt>
                <c:pt idx="1125">
                  <c:v>2.3983999999999995E-2</c:v>
                </c:pt>
                <c:pt idx="1126">
                  <c:v>2.4039999999999999E-2</c:v>
                </c:pt>
                <c:pt idx="1127">
                  <c:v>2.3822999999999997E-2</c:v>
                </c:pt>
                <c:pt idx="1128">
                  <c:v>2.4565E-2</c:v>
                </c:pt>
                <c:pt idx="1129">
                  <c:v>2.4382000000000001E-2</c:v>
                </c:pt>
                <c:pt idx="1130">
                  <c:v>2.4041999999999997E-2</c:v>
                </c:pt>
                <c:pt idx="1131">
                  <c:v>2.3986E-2</c:v>
                </c:pt>
                <c:pt idx="1132">
                  <c:v>2.4399999999999998E-2</c:v>
                </c:pt>
                <c:pt idx="1133">
                  <c:v>2.3696999999999999E-2</c:v>
                </c:pt>
                <c:pt idx="1134">
                  <c:v>2.3389000000000004E-2</c:v>
                </c:pt>
                <c:pt idx="1135">
                  <c:v>2.3757E-2</c:v>
                </c:pt>
                <c:pt idx="1136">
                  <c:v>2.3940000000000003E-2</c:v>
                </c:pt>
                <c:pt idx="1137">
                  <c:v>2.4589E-2</c:v>
                </c:pt>
                <c:pt idx="1138">
                  <c:v>2.4684999999999999E-2</c:v>
                </c:pt>
                <c:pt idx="1139">
                  <c:v>2.4812000000000004E-2</c:v>
                </c:pt>
                <c:pt idx="1140">
                  <c:v>2.4472000000000001E-2</c:v>
                </c:pt>
                <c:pt idx="1141">
                  <c:v>2.3682000000000002E-2</c:v>
                </c:pt>
                <c:pt idx="1142">
                  <c:v>2.3893999999999999E-2</c:v>
                </c:pt>
                <c:pt idx="1143">
                  <c:v>2.4154999999999996E-2</c:v>
                </c:pt>
                <c:pt idx="1144">
                  <c:v>2.4403000000000001E-2</c:v>
                </c:pt>
                <c:pt idx="1145">
                  <c:v>2.4272000000000002E-2</c:v>
                </c:pt>
                <c:pt idx="1146">
                  <c:v>2.5079000000000004E-2</c:v>
                </c:pt>
                <c:pt idx="1147">
                  <c:v>2.5426999999999998E-2</c:v>
                </c:pt>
                <c:pt idx="1148">
                  <c:v>2.5651999999999998E-2</c:v>
                </c:pt>
                <c:pt idx="1149">
                  <c:v>2.5846000000000001E-2</c:v>
                </c:pt>
                <c:pt idx="1150">
                  <c:v>2.5417000000000002E-2</c:v>
                </c:pt>
                <c:pt idx="1151">
                  <c:v>2.6287000000000001E-2</c:v>
                </c:pt>
                <c:pt idx="1152">
                  <c:v>2.6280999999999999E-2</c:v>
                </c:pt>
                <c:pt idx="1153">
                  <c:v>2.6920000000000003E-2</c:v>
                </c:pt>
                <c:pt idx="1154">
                  <c:v>2.6734999999999998E-2</c:v>
                </c:pt>
                <c:pt idx="1155">
                  <c:v>2.6172999999999998E-2</c:v>
                </c:pt>
                <c:pt idx="1156">
                  <c:v>2.5937999999999999E-2</c:v>
                </c:pt>
                <c:pt idx="1157">
                  <c:v>2.6055999999999999E-2</c:v>
                </c:pt>
                <c:pt idx="1158">
                  <c:v>2.5384000000000004E-2</c:v>
                </c:pt>
                <c:pt idx="1159">
                  <c:v>2.5332E-2</c:v>
                </c:pt>
                <c:pt idx="1160">
                  <c:v>2.4875999999999999E-2</c:v>
                </c:pt>
                <c:pt idx="1161">
                  <c:v>2.5270999999999998E-2</c:v>
                </c:pt>
                <c:pt idx="1162">
                  <c:v>2.6279E-2</c:v>
                </c:pt>
                <c:pt idx="1163">
                  <c:v>2.6131000000000001E-2</c:v>
                </c:pt>
                <c:pt idx="1164">
                  <c:v>2.6072999999999999E-2</c:v>
                </c:pt>
                <c:pt idx="1165">
                  <c:v>2.6218000000000005E-2</c:v>
                </c:pt>
                <c:pt idx="1166">
                  <c:v>2.6446000000000001E-2</c:v>
                </c:pt>
                <c:pt idx="1167">
                  <c:v>2.5536E-2</c:v>
                </c:pt>
                <c:pt idx="1168">
                  <c:v>2.5413999999999999E-2</c:v>
                </c:pt>
                <c:pt idx="1169">
                  <c:v>2.5171000000000002E-2</c:v>
                </c:pt>
                <c:pt idx="1170">
                  <c:v>2.5153999999999999E-2</c:v>
                </c:pt>
                <c:pt idx="1171">
                  <c:v>2.5190000000000001E-2</c:v>
                </c:pt>
                <c:pt idx="1172">
                  <c:v>2.4393000000000001E-2</c:v>
                </c:pt>
                <c:pt idx="1173">
                  <c:v>2.4385E-2</c:v>
                </c:pt>
                <c:pt idx="1174">
                  <c:v>2.3608000000000004E-2</c:v>
                </c:pt>
                <c:pt idx="1175">
                  <c:v>2.3629000000000001E-2</c:v>
                </c:pt>
                <c:pt idx="1176">
                  <c:v>2.2689000000000001E-2</c:v>
                </c:pt>
                <c:pt idx="1177">
                  <c:v>2.2179999999999998E-2</c:v>
                </c:pt>
                <c:pt idx="1178">
                  <c:v>2.2414E-2</c:v>
                </c:pt>
                <c:pt idx="1179">
                  <c:v>2.3198E-2</c:v>
                </c:pt>
                <c:pt idx="1180">
                  <c:v>2.4083E-2</c:v>
                </c:pt>
                <c:pt idx="1181">
                  <c:v>2.3574000000000001E-2</c:v>
                </c:pt>
                <c:pt idx="1182">
                  <c:v>2.3779000000000005E-2</c:v>
                </c:pt>
                <c:pt idx="1183">
                  <c:v>2.3740000000000001E-2</c:v>
                </c:pt>
                <c:pt idx="1184">
                  <c:v>2.4228E-2</c:v>
                </c:pt>
                <c:pt idx="1185">
                  <c:v>2.3130999999999999E-2</c:v>
                </c:pt>
                <c:pt idx="1186">
                  <c:v>2.3691E-2</c:v>
                </c:pt>
                <c:pt idx="1187">
                  <c:v>2.3094999999999997E-2</c:v>
                </c:pt>
                <c:pt idx="1188">
                  <c:v>2.3928000000000001E-2</c:v>
                </c:pt>
                <c:pt idx="1189">
                  <c:v>2.3324999999999999E-2</c:v>
                </c:pt>
                <c:pt idx="1190">
                  <c:v>2.4256000000000003E-2</c:v>
                </c:pt>
                <c:pt idx="1191">
                  <c:v>2.4740000000000002E-2</c:v>
                </c:pt>
                <c:pt idx="1192">
                  <c:v>2.5413999999999999E-2</c:v>
                </c:pt>
                <c:pt idx="1193">
                  <c:v>2.5312000000000001E-2</c:v>
                </c:pt>
                <c:pt idx="1194">
                  <c:v>2.5000000000000001E-2</c:v>
                </c:pt>
                <c:pt idx="1195">
                  <c:v>2.5127E-2</c:v>
                </c:pt>
                <c:pt idx="1196">
                  <c:v>2.6454999999999996E-2</c:v>
                </c:pt>
                <c:pt idx="1197">
                  <c:v>2.7758999999999999E-2</c:v>
                </c:pt>
                <c:pt idx="1198">
                  <c:v>2.7553999999999999E-2</c:v>
                </c:pt>
                <c:pt idx="1199">
                  <c:v>2.7553999999999999E-2</c:v>
                </c:pt>
                <c:pt idx="1200">
                  <c:v>2.7477999999999999E-2</c:v>
                </c:pt>
                <c:pt idx="1201">
                  <c:v>2.7643999999999998E-2</c:v>
                </c:pt>
                <c:pt idx="1202">
                  <c:v>2.7963999999999999E-2</c:v>
                </c:pt>
                <c:pt idx="1203">
                  <c:v>2.7054999999999999E-2</c:v>
                </c:pt>
                <c:pt idx="1204">
                  <c:v>2.7019999999999999E-2</c:v>
                </c:pt>
                <c:pt idx="1205">
                  <c:v>2.6907E-2</c:v>
                </c:pt>
                <c:pt idx="1206">
                  <c:v>2.6925999999999995E-2</c:v>
                </c:pt>
                <c:pt idx="1207">
                  <c:v>2.5874999999999999E-2</c:v>
                </c:pt>
                <c:pt idx="1208">
                  <c:v>2.5614999999999995E-2</c:v>
                </c:pt>
                <c:pt idx="1209">
                  <c:v>2.6036999999999998E-2</c:v>
                </c:pt>
                <c:pt idx="1210">
                  <c:v>2.6143E-2</c:v>
                </c:pt>
                <c:pt idx="1211">
                  <c:v>2.6546E-2</c:v>
                </c:pt>
                <c:pt idx="1212">
                  <c:v>2.7073E-2</c:v>
                </c:pt>
                <c:pt idx="1213">
                  <c:v>2.7196999999999999E-2</c:v>
                </c:pt>
                <c:pt idx="1214">
                  <c:v>2.794E-2</c:v>
                </c:pt>
                <c:pt idx="1215">
                  <c:v>2.8073000000000001E-2</c:v>
                </c:pt>
                <c:pt idx="1216">
                  <c:v>2.7755999999999999E-2</c:v>
                </c:pt>
                <c:pt idx="1217">
                  <c:v>2.7932999999999999E-2</c:v>
                </c:pt>
                <c:pt idx="1218">
                  <c:v>2.7543999999999999E-2</c:v>
                </c:pt>
                <c:pt idx="1219">
                  <c:v>2.6783999999999999E-2</c:v>
                </c:pt>
                <c:pt idx="1220">
                  <c:v>2.7528E-2</c:v>
                </c:pt>
                <c:pt idx="1221">
                  <c:v>2.76E-2</c:v>
                </c:pt>
                <c:pt idx="1222">
                  <c:v>2.8157000000000001E-2</c:v>
                </c:pt>
                <c:pt idx="1223">
                  <c:v>2.8493000000000001E-2</c:v>
                </c:pt>
                <c:pt idx="1224">
                  <c:v>2.8528999999999999E-2</c:v>
                </c:pt>
                <c:pt idx="1225">
                  <c:v>2.8386000000000002E-2</c:v>
                </c:pt>
                <c:pt idx="1226">
                  <c:v>2.8670000000000001E-2</c:v>
                </c:pt>
                <c:pt idx="1227">
                  <c:v>2.8351000000000001E-2</c:v>
                </c:pt>
                <c:pt idx="1228">
                  <c:v>2.8208999999999998E-2</c:v>
                </c:pt>
                <c:pt idx="1229">
                  <c:v>2.8794E-2</c:v>
                </c:pt>
                <c:pt idx="1230">
                  <c:v>2.8705000000000001E-2</c:v>
                </c:pt>
                <c:pt idx="1231">
                  <c:v>2.8471000000000003E-2</c:v>
                </c:pt>
                <c:pt idx="1232">
                  <c:v>2.8428999999999996E-2</c:v>
                </c:pt>
                <c:pt idx="1233">
                  <c:v>2.9069000000000001E-2</c:v>
                </c:pt>
                <c:pt idx="1234">
                  <c:v>2.8943E-2</c:v>
                </c:pt>
                <c:pt idx="1235">
                  <c:v>2.9032999999999996E-2</c:v>
                </c:pt>
                <c:pt idx="1236">
                  <c:v>2.8719999999999999E-2</c:v>
                </c:pt>
                <c:pt idx="1237">
                  <c:v>2.8691000000000001E-2</c:v>
                </c:pt>
                <c:pt idx="1238">
                  <c:v>2.8670999999999999E-2</c:v>
                </c:pt>
                <c:pt idx="1239">
                  <c:v>2.8323999999999998E-2</c:v>
                </c:pt>
                <c:pt idx="1240">
                  <c:v>2.8315E-2</c:v>
                </c:pt>
                <c:pt idx="1241">
                  <c:v>2.7793999999999999E-2</c:v>
                </c:pt>
                <c:pt idx="1242">
                  <c:v>2.7713999999999999E-2</c:v>
                </c:pt>
                <c:pt idx="1243">
                  <c:v>2.7690000000000003E-2</c:v>
                </c:pt>
                <c:pt idx="1244">
                  <c:v>2.7744999999999999E-2</c:v>
                </c:pt>
                <c:pt idx="1245">
                  <c:v>2.7525999999999998E-2</c:v>
                </c:pt>
                <c:pt idx="1246">
                  <c:v>2.7185000000000001E-2</c:v>
                </c:pt>
                <c:pt idx="1247">
                  <c:v>2.7000000000000003E-2</c:v>
                </c:pt>
                <c:pt idx="1248">
                  <c:v>2.7096999999999996E-2</c:v>
                </c:pt>
                <c:pt idx="1249">
                  <c:v>2.5385000000000001E-2</c:v>
                </c:pt>
                <c:pt idx="1250">
                  <c:v>2.5427999999999996E-2</c:v>
                </c:pt>
                <c:pt idx="1251">
                  <c:v>2.6812999999999997E-2</c:v>
                </c:pt>
                <c:pt idx="1252">
                  <c:v>2.8105000000000002E-2</c:v>
                </c:pt>
                <c:pt idx="1253">
                  <c:v>2.7980999999999999E-2</c:v>
                </c:pt>
                <c:pt idx="1254">
                  <c:v>2.8288999999999998E-2</c:v>
                </c:pt>
                <c:pt idx="1255">
                  <c:v>2.8799999999999999E-2</c:v>
                </c:pt>
                <c:pt idx="1256">
                  <c:v>2.9069000000000001E-2</c:v>
                </c:pt>
                <c:pt idx="1257">
                  <c:v>2.9430000000000001E-2</c:v>
                </c:pt>
                <c:pt idx="1258">
                  <c:v>2.8853E-2</c:v>
                </c:pt>
                <c:pt idx="1259">
                  <c:v>2.9083999999999999E-2</c:v>
                </c:pt>
                <c:pt idx="1260">
                  <c:v>2.9626E-2</c:v>
                </c:pt>
                <c:pt idx="1261">
                  <c:v>2.9281000000000001E-2</c:v>
                </c:pt>
                <c:pt idx="1262">
                  <c:v>2.9496999999999999E-2</c:v>
                </c:pt>
                <c:pt idx="1263">
                  <c:v>2.9614000000000001E-2</c:v>
                </c:pt>
                <c:pt idx="1264">
                  <c:v>2.9576999999999999E-2</c:v>
                </c:pt>
                <c:pt idx="1265">
                  <c:v>2.9767999999999999E-2</c:v>
                </c:pt>
                <c:pt idx="1266">
                  <c:v>2.9812999999999999E-2</c:v>
                </c:pt>
                <c:pt idx="1267">
                  <c:v>3.0266999999999999E-2</c:v>
                </c:pt>
                <c:pt idx="1268">
                  <c:v>3.0575999999999999E-2</c:v>
                </c:pt>
                <c:pt idx="1269">
                  <c:v>2.9901E-2</c:v>
                </c:pt>
                <c:pt idx="1270">
                  <c:v>2.9954999999999999E-2</c:v>
                </c:pt>
                <c:pt idx="1271">
                  <c:v>3.0172999999999995E-2</c:v>
                </c:pt>
                <c:pt idx="1272">
                  <c:v>3.0127000000000001E-2</c:v>
                </c:pt>
                <c:pt idx="1273">
                  <c:v>2.9492000000000004E-2</c:v>
                </c:pt>
                <c:pt idx="1274">
                  <c:v>2.9691000000000002E-2</c:v>
                </c:pt>
                <c:pt idx="1275">
                  <c:v>2.9401999999999998E-2</c:v>
                </c:pt>
                <c:pt idx="1276">
                  <c:v>2.8647999999999996E-2</c:v>
                </c:pt>
                <c:pt idx="1277">
                  <c:v>2.8549000000000001E-2</c:v>
                </c:pt>
                <c:pt idx="1278">
                  <c:v>2.8361999999999998E-2</c:v>
                </c:pt>
                <c:pt idx="1279">
                  <c:v>2.9309000000000002E-2</c:v>
                </c:pt>
                <c:pt idx="1280">
                  <c:v>2.9045000000000001E-2</c:v>
                </c:pt>
                <c:pt idx="1281">
                  <c:v>2.8566000000000001E-2</c:v>
                </c:pt>
                <c:pt idx="1282">
                  <c:v>2.8271000000000001E-2</c:v>
                </c:pt>
                <c:pt idx="1283">
                  <c:v>2.879E-2</c:v>
                </c:pt>
                <c:pt idx="1284">
                  <c:v>2.8723000000000002E-2</c:v>
                </c:pt>
                <c:pt idx="1285">
                  <c:v>2.9027000000000004E-2</c:v>
                </c:pt>
                <c:pt idx="1286">
                  <c:v>2.8944999999999999E-2</c:v>
                </c:pt>
                <c:pt idx="1287">
                  <c:v>2.9247000000000002E-2</c:v>
                </c:pt>
                <c:pt idx="1288">
                  <c:v>2.8979999999999995E-2</c:v>
                </c:pt>
                <c:pt idx="1289">
                  <c:v>2.8454999999999998E-2</c:v>
                </c:pt>
                <c:pt idx="1290">
                  <c:v>2.8308E-2</c:v>
                </c:pt>
                <c:pt idx="1291">
                  <c:v>2.8573000000000001E-2</c:v>
                </c:pt>
                <c:pt idx="1292">
                  <c:v>2.8652999999999998E-2</c:v>
                </c:pt>
                <c:pt idx="1293">
                  <c:v>2.903E-2</c:v>
                </c:pt>
                <c:pt idx="1294">
                  <c:v>2.8885000000000001E-2</c:v>
                </c:pt>
                <c:pt idx="1295">
                  <c:v>2.8922E-2</c:v>
                </c:pt>
                <c:pt idx="1296">
                  <c:v>2.8551000000000003E-2</c:v>
                </c:pt>
                <c:pt idx="1297">
                  <c:v>2.9165E-2</c:v>
                </c:pt>
                <c:pt idx="1298">
                  <c:v>2.8866999999999997E-2</c:v>
                </c:pt>
                <c:pt idx="1299">
                  <c:v>2.9464000000000001E-2</c:v>
                </c:pt>
                <c:pt idx="1300">
                  <c:v>2.9301000000000001E-2</c:v>
                </c:pt>
                <c:pt idx="1301">
                  <c:v>2.9928E-2</c:v>
                </c:pt>
                <c:pt idx="1302">
                  <c:v>3.0310999999999998E-2</c:v>
                </c:pt>
                <c:pt idx="1303">
                  <c:v>2.9354999999999999E-2</c:v>
                </c:pt>
                <c:pt idx="1304">
                  <c:v>2.8893999999999996E-2</c:v>
                </c:pt>
                <c:pt idx="1305">
                  <c:v>2.9183000000000001E-2</c:v>
                </c:pt>
                <c:pt idx="1306">
                  <c:v>2.9354999999999999E-2</c:v>
                </c:pt>
                <c:pt idx="1307">
                  <c:v>2.9464000000000001E-2</c:v>
                </c:pt>
                <c:pt idx="1308">
                  <c:v>2.9013000000000001E-2</c:v>
                </c:pt>
                <c:pt idx="1309">
                  <c:v>2.9247000000000002E-2</c:v>
                </c:pt>
                <c:pt idx="1310">
                  <c:v>2.9229000000000002E-2</c:v>
                </c:pt>
                <c:pt idx="1311">
                  <c:v>2.9021000000000005E-2</c:v>
                </c:pt>
                <c:pt idx="1312">
                  <c:v>2.921E-2</c:v>
                </c:pt>
                <c:pt idx="1313">
                  <c:v>2.988E-2</c:v>
                </c:pt>
                <c:pt idx="1314">
                  <c:v>2.9825000000000001E-2</c:v>
                </c:pt>
                <c:pt idx="1315">
                  <c:v>2.9489000000000001E-2</c:v>
                </c:pt>
                <c:pt idx="1316">
                  <c:v>2.9444000000000005E-2</c:v>
                </c:pt>
                <c:pt idx="1317">
                  <c:v>2.9228000000000001E-2</c:v>
                </c:pt>
                <c:pt idx="1318">
                  <c:v>2.9950999999999998E-2</c:v>
                </c:pt>
                <c:pt idx="1319">
                  <c:v>2.9996000000000002E-2</c:v>
                </c:pt>
                <c:pt idx="1320">
                  <c:v>3.0505999999999998E-2</c:v>
                </c:pt>
                <c:pt idx="1321">
                  <c:v>3.0834999999999998E-2</c:v>
                </c:pt>
                <c:pt idx="1322">
                  <c:v>3.0103999999999999E-2</c:v>
                </c:pt>
                <c:pt idx="1323">
                  <c:v>2.9596999999999998E-2</c:v>
                </c:pt>
                <c:pt idx="1324">
                  <c:v>2.9361999999999999E-2</c:v>
                </c:pt>
                <c:pt idx="1325">
                  <c:v>2.9444000000000005E-2</c:v>
                </c:pt>
                <c:pt idx="1326">
                  <c:v>2.9641999999999998E-2</c:v>
                </c:pt>
                <c:pt idx="1327">
                  <c:v>2.9714000000000001E-2</c:v>
                </c:pt>
                <c:pt idx="1328">
                  <c:v>3.0256999999999999E-2</c:v>
                </c:pt>
                <c:pt idx="1329">
                  <c:v>3.0238999999999999E-2</c:v>
                </c:pt>
                <c:pt idx="1330">
                  <c:v>3.0728999999999996E-2</c:v>
                </c:pt>
                <c:pt idx="1331">
                  <c:v>2.9984999999999998E-2</c:v>
                </c:pt>
                <c:pt idx="1332">
                  <c:v>3.0546000000000004E-2</c:v>
                </c:pt>
                <c:pt idx="1333">
                  <c:v>3.0528E-2</c:v>
                </c:pt>
                <c:pt idx="1334">
                  <c:v>3.0064999999999998E-2</c:v>
                </c:pt>
                <c:pt idx="1335">
                  <c:v>3.0544999999999999E-2</c:v>
                </c:pt>
                <c:pt idx="1336">
                  <c:v>3.0608E-2</c:v>
                </c:pt>
                <c:pt idx="1337">
                  <c:v>3.058E-2</c:v>
                </c:pt>
                <c:pt idx="1338">
                  <c:v>3.0544000000000002E-2</c:v>
                </c:pt>
                <c:pt idx="1339">
                  <c:v>3.0362E-2</c:v>
                </c:pt>
                <c:pt idx="1340">
                  <c:v>2.9649999999999999E-2</c:v>
                </c:pt>
                <c:pt idx="1341">
                  <c:v>3.0470000000000001E-2</c:v>
                </c:pt>
                <c:pt idx="1342">
                  <c:v>2.9946E-2</c:v>
                </c:pt>
                <c:pt idx="1343">
                  <c:v>2.9766000000000001E-2</c:v>
                </c:pt>
                <c:pt idx="1344">
                  <c:v>2.9247000000000002E-2</c:v>
                </c:pt>
                <c:pt idx="1345">
                  <c:v>2.8881E-2</c:v>
                </c:pt>
                <c:pt idx="1346">
                  <c:v>2.8632999999999999E-2</c:v>
                </c:pt>
                <c:pt idx="1347">
                  <c:v>2.9032999999999996E-2</c:v>
                </c:pt>
                <c:pt idx="1348">
                  <c:v>2.9694000000000002E-2</c:v>
                </c:pt>
                <c:pt idx="1349">
                  <c:v>2.9605000000000003E-2</c:v>
                </c:pt>
                <c:pt idx="1350">
                  <c:v>2.9876E-2</c:v>
                </c:pt>
                <c:pt idx="1351">
                  <c:v>2.9830000000000002E-2</c:v>
                </c:pt>
                <c:pt idx="1352">
                  <c:v>2.9783E-2</c:v>
                </c:pt>
                <c:pt idx="1353">
                  <c:v>2.9274000000000001E-2</c:v>
                </c:pt>
                <c:pt idx="1354">
                  <c:v>2.9253999999999999E-2</c:v>
                </c:pt>
                <c:pt idx="1355">
                  <c:v>2.9551000000000004E-2</c:v>
                </c:pt>
                <c:pt idx="1356">
                  <c:v>2.9633E-2</c:v>
                </c:pt>
                <c:pt idx="1357">
                  <c:v>3.0089999999999999E-2</c:v>
                </c:pt>
                <c:pt idx="1358">
                  <c:v>3.0179999999999998E-2</c:v>
                </c:pt>
                <c:pt idx="1359">
                  <c:v>2.9856000000000004E-2</c:v>
                </c:pt>
                <c:pt idx="1360">
                  <c:v>2.9763000000000001E-2</c:v>
                </c:pt>
                <c:pt idx="1361">
                  <c:v>3.0162000000000001E-2</c:v>
                </c:pt>
                <c:pt idx="1362">
                  <c:v>0.03</c:v>
                </c:pt>
                <c:pt idx="1363">
                  <c:v>2.9956E-2</c:v>
                </c:pt>
                <c:pt idx="1364">
                  <c:v>3.0772000000000001E-2</c:v>
                </c:pt>
                <c:pt idx="1365">
                  <c:v>3.0518E-2</c:v>
                </c:pt>
                <c:pt idx="1366">
                  <c:v>3.0845000000000001E-2</c:v>
                </c:pt>
                <c:pt idx="1367">
                  <c:v>3.1229E-2</c:v>
                </c:pt>
                <c:pt idx="1368">
                  <c:v>3.0664000000000004E-2</c:v>
                </c:pt>
                <c:pt idx="1369">
                  <c:v>3.0691000000000003E-2</c:v>
                </c:pt>
                <c:pt idx="1370">
                  <c:v>3.1365999999999998E-2</c:v>
                </c:pt>
                <c:pt idx="1371">
                  <c:v>3.1074000000000001E-2</c:v>
                </c:pt>
                <c:pt idx="1372">
                  <c:v>3.1237999999999998E-2</c:v>
                </c:pt>
                <c:pt idx="1373">
                  <c:v>3.1184E-2</c:v>
                </c:pt>
                <c:pt idx="1374">
                  <c:v>3.0720999999999998E-2</c:v>
                </c:pt>
                <c:pt idx="1375">
                  <c:v>3.0577E-2</c:v>
                </c:pt>
                <c:pt idx="1376">
                  <c:v>3.0750000000000003E-2</c:v>
                </c:pt>
                <c:pt idx="1377">
                  <c:v>3.0849999999999999E-2</c:v>
                </c:pt>
                <c:pt idx="1378">
                  <c:v>3.0798000000000002E-2</c:v>
                </c:pt>
                <c:pt idx="1379">
                  <c:v>3.1322999999999997E-2</c:v>
                </c:pt>
                <c:pt idx="1380">
                  <c:v>3.1649999999999998E-2</c:v>
                </c:pt>
                <c:pt idx="1381">
                  <c:v>3.1685999999999999E-2</c:v>
                </c:pt>
                <c:pt idx="1382">
                  <c:v>3.1777E-2</c:v>
                </c:pt>
                <c:pt idx="1383">
                  <c:v>3.2268999999999999E-2</c:v>
                </c:pt>
                <c:pt idx="1384">
                  <c:v>3.2680000000000001E-2</c:v>
                </c:pt>
                <c:pt idx="1385">
                  <c:v>3.288E-2</c:v>
                </c:pt>
                <c:pt idx="1386">
                  <c:v>3.2597000000000001E-2</c:v>
                </c:pt>
                <c:pt idx="1387">
                  <c:v>3.2633000000000002E-2</c:v>
                </c:pt>
                <c:pt idx="1388">
                  <c:v>3.2052999999999998E-2</c:v>
                </c:pt>
                <c:pt idx="1389">
                  <c:v>3.1906999999999998E-2</c:v>
                </c:pt>
                <c:pt idx="1390">
                  <c:v>3.2414999999999999E-2</c:v>
                </c:pt>
                <c:pt idx="1391">
                  <c:v>3.2523999999999997E-2</c:v>
                </c:pt>
                <c:pt idx="1392">
                  <c:v>3.2688000000000002E-2</c:v>
                </c:pt>
                <c:pt idx="1393">
                  <c:v>3.2724000000000003E-2</c:v>
                </c:pt>
                <c:pt idx="1394">
                  <c:v>3.2897000000000003E-2</c:v>
                </c:pt>
                <c:pt idx="1395">
                  <c:v>3.1954000000000003E-2</c:v>
                </c:pt>
                <c:pt idx="1396">
                  <c:v>3.2154000000000002E-2</c:v>
                </c:pt>
                <c:pt idx="1397">
                  <c:v>3.1667000000000001E-2</c:v>
                </c:pt>
                <c:pt idx="1398">
                  <c:v>3.1253999999999997E-2</c:v>
                </c:pt>
                <c:pt idx="1399">
                  <c:v>3.2480000000000002E-2</c:v>
                </c:pt>
                <c:pt idx="1400">
                  <c:v>3.2579999999999998E-2</c:v>
                </c:pt>
                <c:pt idx="1401">
                  <c:v>3.2960999999999997E-2</c:v>
                </c:pt>
                <c:pt idx="1402">
                  <c:v>3.3042000000000002E-2</c:v>
                </c:pt>
                <c:pt idx="1403">
                  <c:v>3.3070000000000002E-2</c:v>
                </c:pt>
                <c:pt idx="1404">
                  <c:v>3.2689999999999997E-2</c:v>
                </c:pt>
                <c:pt idx="1405">
                  <c:v>3.2419999999999997E-2</c:v>
                </c:pt>
                <c:pt idx="1406">
                  <c:v>3.1909E-2</c:v>
                </c:pt>
                <c:pt idx="1407">
                  <c:v>3.1669999999999997E-2</c:v>
                </c:pt>
                <c:pt idx="1408">
                  <c:v>3.2153000000000001E-2</c:v>
                </c:pt>
                <c:pt idx="1409">
                  <c:v>3.2301000000000003E-2</c:v>
                </c:pt>
                <c:pt idx="1410">
                  <c:v>3.2929E-2</c:v>
                </c:pt>
                <c:pt idx="1411">
                  <c:v>3.2982999999999998E-2</c:v>
                </c:pt>
                <c:pt idx="1412">
                  <c:v>3.3173000000000001E-2</c:v>
                </c:pt>
                <c:pt idx="1413">
                  <c:v>3.3524999999999999E-2</c:v>
                </c:pt>
                <c:pt idx="1414">
                  <c:v>3.3028000000000002E-2</c:v>
                </c:pt>
                <c:pt idx="1415">
                  <c:v>3.2589E-2</c:v>
                </c:pt>
                <c:pt idx="1416">
                  <c:v>3.3293000000000003E-2</c:v>
                </c:pt>
                <c:pt idx="1417">
                  <c:v>3.3473000000000003E-2</c:v>
                </c:pt>
                <c:pt idx="1418">
                  <c:v>3.3574E-2</c:v>
                </c:pt>
                <c:pt idx="1419">
                  <c:v>3.3442E-2</c:v>
                </c:pt>
                <c:pt idx="1420">
                  <c:v>3.3119999999999997E-2</c:v>
                </c:pt>
                <c:pt idx="1421">
                  <c:v>3.3084000000000002E-2</c:v>
                </c:pt>
                <c:pt idx="1422">
                  <c:v>3.3174000000000002E-2</c:v>
                </c:pt>
                <c:pt idx="1423">
                  <c:v>3.3111000000000002E-2</c:v>
                </c:pt>
                <c:pt idx="1424">
                  <c:v>3.2419999999999997E-2</c:v>
                </c:pt>
                <c:pt idx="1425">
                  <c:v>3.2166E-2</c:v>
                </c:pt>
                <c:pt idx="1426">
                  <c:v>3.2666000000000001E-2</c:v>
                </c:pt>
                <c:pt idx="1427">
                  <c:v>3.252E-2</c:v>
                </c:pt>
                <c:pt idx="1428">
                  <c:v>3.3104000000000001E-2</c:v>
                </c:pt>
                <c:pt idx="1429">
                  <c:v>3.3214E-2</c:v>
                </c:pt>
                <c:pt idx="1430">
                  <c:v>3.3460999999999998E-2</c:v>
                </c:pt>
                <c:pt idx="1431">
                  <c:v>3.3479000000000002E-2</c:v>
                </c:pt>
                <c:pt idx="1432">
                  <c:v>3.3626000000000003E-2</c:v>
                </c:pt>
                <c:pt idx="1433">
                  <c:v>3.4178E-2</c:v>
                </c:pt>
                <c:pt idx="1434">
                  <c:v>3.4564999999999999E-2</c:v>
                </c:pt>
                <c:pt idx="1435">
                  <c:v>3.4435E-2</c:v>
                </c:pt>
                <c:pt idx="1436">
                  <c:v>3.4416000000000002E-2</c:v>
                </c:pt>
                <c:pt idx="1437">
                  <c:v>3.4637000000000001E-2</c:v>
                </c:pt>
                <c:pt idx="1438">
                  <c:v>3.5043999999999999E-2</c:v>
                </c:pt>
                <c:pt idx="1439">
                  <c:v>3.4507000000000003E-2</c:v>
                </c:pt>
                <c:pt idx="1440">
                  <c:v>3.4854999999999997E-2</c:v>
                </c:pt>
                <c:pt idx="1441">
                  <c:v>3.5455E-2</c:v>
                </c:pt>
                <c:pt idx="1442">
                  <c:v>3.6068000000000003E-2</c:v>
                </c:pt>
                <c:pt idx="1443">
                  <c:v>3.6079E-2</c:v>
                </c:pt>
                <c:pt idx="1444">
                  <c:v>3.5742999999999997E-2</c:v>
                </c:pt>
                <c:pt idx="1445">
                  <c:v>3.6122000000000001E-2</c:v>
                </c:pt>
                <c:pt idx="1446">
                  <c:v>3.6519999999999997E-2</c:v>
                </c:pt>
                <c:pt idx="1447">
                  <c:v>3.6630999999999997E-2</c:v>
                </c:pt>
                <c:pt idx="1448">
                  <c:v>3.635E-2</c:v>
                </c:pt>
                <c:pt idx="1449">
                  <c:v>3.6255999999999997E-2</c:v>
                </c:pt>
                <c:pt idx="1450">
                  <c:v>3.6790999999999997E-2</c:v>
                </c:pt>
                <c:pt idx="1451">
                  <c:v>3.6464999999999997E-2</c:v>
                </c:pt>
                <c:pt idx="1452">
                  <c:v>3.6111999999999998E-2</c:v>
                </c:pt>
                <c:pt idx="1453">
                  <c:v>3.5291999999999997E-2</c:v>
                </c:pt>
                <c:pt idx="1454">
                  <c:v>3.5716999999999999E-2</c:v>
                </c:pt>
                <c:pt idx="1455">
                  <c:v>3.5614E-2</c:v>
                </c:pt>
                <c:pt idx="1456">
                  <c:v>3.5041000000000003E-2</c:v>
                </c:pt>
                <c:pt idx="1457">
                  <c:v>3.5159999999999997E-2</c:v>
                </c:pt>
                <c:pt idx="1458">
                  <c:v>3.4911999999999999E-2</c:v>
                </c:pt>
                <c:pt idx="1459">
                  <c:v>3.483E-2</c:v>
                </c:pt>
                <c:pt idx="1460">
                  <c:v>3.5040000000000002E-2</c:v>
                </c:pt>
                <c:pt idx="1461">
                  <c:v>3.4582000000000002E-2</c:v>
                </c:pt>
                <c:pt idx="1462">
                  <c:v>3.4727000000000001E-2</c:v>
                </c:pt>
                <c:pt idx="1463">
                  <c:v>3.4945999999999998E-2</c:v>
                </c:pt>
                <c:pt idx="1464">
                  <c:v>3.5468E-2</c:v>
                </c:pt>
                <c:pt idx="1465">
                  <c:v>3.5247000000000001E-2</c:v>
                </c:pt>
                <c:pt idx="1466">
                  <c:v>3.5099999999999999E-2</c:v>
                </c:pt>
                <c:pt idx="1467">
                  <c:v>3.4217999999999998E-2</c:v>
                </c:pt>
                <c:pt idx="1468">
                  <c:v>3.4308999999999999E-2</c:v>
                </c:pt>
                <c:pt idx="1469">
                  <c:v>3.4027000000000002E-2</c:v>
                </c:pt>
                <c:pt idx="1470">
                  <c:v>3.3494000000000003E-2</c:v>
                </c:pt>
                <c:pt idx="1471">
                  <c:v>3.3548000000000001E-2</c:v>
                </c:pt>
                <c:pt idx="1472">
                  <c:v>3.4000000000000002E-2</c:v>
                </c:pt>
                <c:pt idx="1473">
                  <c:v>3.4225999999999999E-2</c:v>
                </c:pt>
                <c:pt idx="1474">
                  <c:v>3.4416000000000002E-2</c:v>
                </c:pt>
                <c:pt idx="1475">
                  <c:v>3.3774999999999999E-2</c:v>
                </c:pt>
                <c:pt idx="1476">
                  <c:v>3.3362000000000003E-2</c:v>
                </c:pt>
                <c:pt idx="1477">
                  <c:v>3.3716999999999997E-2</c:v>
                </c:pt>
                <c:pt idx="1478">
                  <c:v>3.3789E-2</c:v>
                </c:pt>
                <c:pt idx="1479">
                  <c:v>3.3842999999999998E-2</c:v>
                </c:pt>
                <c:pt idx="1480">
                  <c:v>3.4140999999999998E-2</c:v>
                </c:pt>
                <c:pt idx="1481">
                  <c:v>3.4438999999999997E-2</c:v>
                </c:pt>
                <c:pt idx="1482">
                  <c:v>3.4118999999999997E-2</c:v>
                </c:pt>
                <c:pt idx="1483">
                  <c:v>3.3265999999999997E-2</c:v>
                </c:pt>
                <c:pt idx="1484">
                  <c:v>3.3522999999999997E-2</c:v>
                </c:pt>
                <c:pt idx="1485">
                  <c:v>3.3191999999999999E-2</c:v>
                </c:pt>
                <c:pt idx="1486">
                  <c:v>3.2988999999999997E-2</c:v>
                </c:pt>
                <c:pt idx="1487">
                  <c:v>3.2677999999999999E-2</c:v>
                </c:pt>
                <c:pt idx="1488">
                  <c:v>3.2067999999999999E-2</c:v>
                </c:pt>
                <c:pt idx="1489">
                  <c:v>3.1913999999999998E-2</c:v>
                </c:pt>
                <c:pt idx="1490">
                  <c:v>3.2140000000000002E-2</c:v>
                </c:pt>
                <c:pt idx="1491">
                  <c:v>3.1931000000000001E-2</c:v>
                </c:pt>
                <c:pt idx="1492">
                  <c:v>3.1959000000000001E-2</c:v>
                </c:pt>
                <c:pt idx="1493">
                  <c:v>3.1787000000000003E-2</c:v>
                </c:pt>
                <c:pt idx="1494">
                  <c:v>3.1850000000000003E-2</c:v>
                </c:pt>
                <c:pt idx="1495">
                  <c:v>3.2376000000000002E-2</c:v>
                </c:pt>
                <c:pt idx="1496">
                  <c:v>3.2877000000000003E-2</c:v>
                </c:pt>
                <c:pt idx="1497">
                  <c:v>3.2776E-2</c:v>
                </c:pt>
                <c:pt idx="1498">
                  <c:v>3.3450000000000001E-2</c:v>
                </c:pt>
                <c:pt idx="1499">
                  <c:v>3.4700000000000002E-2</c:v>
                </c:pt>
                <c:pt idx="1500">
                  <c:v>3.4304000000000001E-2</c:v>
                </c:pt>
                <c:pt idx="1501">
                  <c:v>3.3770000000000001E-2</c:v>
                </c:pt>
                <c:pt idx="1502">
                  <c:v>3.4236999999999997E-2</c:v>
                </c:pt>
                <c:pt idx="1503">
                  <c:v>3.3739999999999999E-2</c:v>
                </c:pt>
                <c:pt idx="1504">
                  <c:v>3.3739999999999999E-2</c:v>
                </c:pt>
                <c:pt idx="1505">
                  <c:v>3.3256000000000001E-2</c:v>
                </c:pt>
                <c:pt idx="1506">
                  <c:v>3.3547E-2</c:v>
                </c:pt>
                <c:pt idx="1507">
                  <c:v>3.3509999999999998E-2</c:v>
                </c:pt>
                <c:pt idx="1508">
                  <c:v>3.2981999999999997E-2</c:v>
                </c:pt>
                <c:pt idx="1509">
                  <c:v>3.3209000000000002E-2</c:v>
                </c:pt>
                <c:pt idx="1510">
                  <c:v>3.2972000000000001E-2</c:v>
                </c:pt>
                <c:pt idx="1511">
                  <c:v>3.3134999999999998E-2</c:v>
                </c:pt>
                <c:pt idx="1512">
                  <c:v>3.3408E-2</c:v>
                </c:pt>
                <c:pt idx="1513">
                  <c:v>3.3543999999999997E-2</c:v>
                </c:pt>
                <c:pt idx="1514">
                  <c:v>3.3799999999999997E-2</c:v>
                </c:pt>
                <c:pt idx="1515">
                  <c:v>3.4183999999999999E-2</c:v>
                </c:pt>
                <c:pt idx="1516">
                  <c:v>3.4514000000000003E-2</c:v>
                </c:pt>
                <c:pt idx="1517">
                  <c:v>3.3980000000000003E-2</c:v>
                </c:pt>
                <c:pt idx="1518">
                  <c:v>3.5702999999999999E-2</c:v>
                </c:pt>
                <c:pt idx="1519">
                  <c:v>3.5286999999999999E-2</c:v>
                </c:pt>
                <c:pt idx="1520">
                  <c:v>3.4897999999999998E-2</c:v>
                </c:pt>
                <c:pt idx="1521">
                  <c:v>3.5926E-2</c:v>
                </c:pt>
                <c:pt idx="1522">
                  <c:v>3.5701999999999998E-2</c:v>
                </c:pt>
                <c:pt idx="1523">
                  <c:v>3.6186000000000003E-2</c:v>
                </c:pt>
                <c:pt idx="1524">
                  <c:v>3.6409999999999998E-2</c:v>
                </c:pt>
                <c:pt idx="1525">
                  <c:v>3.5718E-2</c:v>
                </c:pt>
                <c:pt idx="1526">
                  <c:v>3.5668999999999999E-2</c:v>
                </c:pt>
                <c:pt idx="1527">
                  <c:v>3.6042999999999999E-2</c:v>
                </c:pt>
                <c:pt idx="1528">
                  <c:v>3.5279999999999999E-2</c:v>
                </c:pt>
                <c:pt idx="1529">
                  <c:v>3.5150000000000001E-2</c:v>
                </c:pt>
                <c:pt idx="1530">
                  <c:v>3.4238999999999999E-2</c:v>
                </c:pt>
                <c:pt idx="1531">
                  <c:v>3.4824000000000001E-2</c:v>
                </c:pt>
                <c:pt idx="1532">
                  <c:v>3.4217999999999998E-2</c:v>
                </c:pt>
                <c:pt idx="1533">
                  <c:v>3.4335999999999998E-2</c:v>
                </c:pt>
                <c:pt idx="1534">
                  <c:v>3.4564999999999999E-2</c:v>
                </c:pt>
                <c:pt idx="1535">
                  <c:v>3.5607E-2</c:v>
                </c:pt>
                <c:pt idx="1536">
                  <c:v>3.5494999999999999E-2</c:v>
                </c:pt>
                <c:pt idx="1537">
                  <c:v>3.4810000000000001E-2</c:v>
                </c:pt>
                <c:pt idx="1538">
                  <c:v>3.4791000000000002E-2</c:v>
                </c:pt>
                <c:pt idx="1539">
                  <c:v>3.5111999999999997E-2</c:v>
                </c:pt>
                <c:pt idx="1540">
                  <c:v>3.4477000000000001E-2</c:v>
                </c:pt>
                <c:pt idx="1541">
                  <c:v>3.4457000000000002E-2</c:v>
                </c:pt>
                <c:pt idx="1542">
                  <c:v>3.3554E-2</c:v>
                </c:pt>
                <c:pt idx="1543">
                  <c:v>3.3336999999999999E-2</c:v>
                </c:pt>
                <c:pt idx="1544">
                  <c:v>3.2058000000000003E-2</c:v>
                </c:pt>
                <c:pt idx="1545">
                  <c:v>3.2190999999999997E-2</c:v>
                </c:pt>
                <c:pt idx="1546">
                  <c:v>3.2143999999999999E-2</c:v>
                </c:pt>
                <c:pt idx="1547">
                  <c:v>3.2495999999999997E-2</c:v>
                </c:pt>
                <c:pt idx="1548">
                  <c:v>3.2731999999999997E-2</c:v>
                </c:pt>
                <c:pt idx="1549">
                  <c:v>3.2696999999999997E-2</c:v>
                </c:pt>
                <c:pt idx="1550">
                  <c:v>3.2593999999999998E-2</c:v>
                </c:pt>
                <c:pt idx="1551">
                  <c:v>3.2787999999999998E-2</c:v>
                </c:pt>
                <c:pt idx="1552">
                  <c:v>3.3167000000000002E-2</c:v>
                </c:pt>
                <c:pt idx="1553">
                  <c:v>3.2132000000000001E-2</c:v>
                </c:pt>
                <c:pt idx="1554">
                  <c:v>3.2129999999999999E-2</c:v>
                </c:pt>
                <c:pt idx="1555">
                  <c:v>3.1900999999999999E-2</c:v>
                </c:pt>
                <c:pt idx="1556">
                  <c:v>3.2310999999999999E-2</c:v>
                </c:pt>
                <c:pt idx="1557">
                  <c:v>3.2119000000000002E-2</c:v>
                </c:pt>
                <c:pt idx="1558">
                  <c:v>3.1404000000000001E-2</c:v>
                </c:pt>
                <c:pt idx="1559">
                  <c:v>3.1183000000000002E-2</c:v>
                </c:pt>
                <c:pt idx="1560">
                  <c:v>3.1557000000000002E-2</c:v>
                </c:pt>
                <c:pt idx="1561">
                  <c:v>3.1335000000000002E-2</c:v>
                </c:pt>
                <c:pt idx="1562">
                  <c:v>3.1549000000000001E-2</c:v>
                </c:pt>
                <c:pt idx="1563">
                  <c:v>3.2035000000000001E-2</c:v>
                </c:pt>
                <c:pt idx="1564">
                  <c:v>3.2501000000000002E-2</c:v>
                </c:pt>
                <c:pt idx="1565">
                  <c:v>3.1977999999999999E-2</c:v>
                </c:pt>
                <c:pt idx="1566">
                  <c:v>3.2433999999999998E-2</c:v>
                </c:pt>
                <c:pt idx="1567">
                  <c:v>3.2939000000000003E-2</c:v>
                </c:pt>
                <c:pt idx="1568">
                  <c:v>3.3175000000000003E-2</c:v>
                </c:pt>
                <c:pt idx="1569">
                  <c:v>3.3704999999999999E-2</c:v>
                </c:pt>
                <c:pt idx="1570">
                  <c:v>3.3646000000000002E-2</c:v>
                </c:pt>
                <c:pt idx="1571">
                  <c:v>3.1172999999999996E-2</c:v>
                </c:pt>
                <c:pt idx="1572">
                  <c:v>3.1373999999999999E-2</c:v>
                </c:pt>
                <c:pt idx="1573">
                  <c:v>3.2002999999999997E-2</c:v>
                </c:pt>
                <c:pt idx="1574">
                  <c:v>3.1775999999999999E-2</c:v>
                </c:pt>
                <c:pt idx="1575">
                  <c:v>3.2080999999999998E-2</c:v>
                </c:pt>
                <c:pt idx="1576">
                  <c:v>3.2397000000000002E-2</c:v>
                </c:pt>
                <c:pt idx="1577">
                  <c:v>3.2598000000000002E-2</c:v>
                </c:pt>
                <c:pt idx="1578">
                  <c:v>3.3022000000000003E-2</c:v>
                </c:pt>
                <c:pt idx="1579">
                  <c:v>3.0297000000000001E-2</c:v>
                </c:pt>
                <c:pt idx="1580">
                  <c:v>3.0539E-2</c:v>
                </c:pt>
                <c:pt idx="1581">
                  <c:v>2.7883000000000002E-2</c:v>
                </c:pt>
                <c:pt idx="1582">
                  <c:v>2.9190000000000001E-2</c:v>
                </c:pt>
                <c:pt idx="1583">
                  <c:v>2.6922000000000001E-2</c:v>
                </c:pt>
                <c:pt idx="1584">
                  <c:v>2.6720000000000001E-2</c:v>
                </c:pt>
                <c:pt idx="1585">
                  <c:v>2.7890999999999999E-2</c:v>
                </c:pt>
                <c:pt idx="1586">
                  <c:v>2.7125E-2</c:v>
                </c:pt>
                <c:pt idx="1587">
                  <c:v>2.7504000000000001E-2</c:v>
                </c:pt>
                <c:pt idx="1588">
                  <c:v>2.5897E-2</c:v>
                </c:pt>
                <c:pt idx="1589">
                  <c:v>2.5361000000000002E-2</c:v>
                </c:pt>
                <c:pt idx="1590">
                  <c:v>2.5073999999999999E-2</c:v>
                </c:pt>
                <c:pt idx="1591">
                  <c:v>2.4952999999999999E-2</c:v>
                </c:pt>
                <c:pt idx="1592">
                  <c:v>2.4895E-2</c:v>
                </c:pt>
                <c:pt idx="1593">
                  <c:v>2.5192000000000003E-2</c:v>
                </c:pt>
                <c:pt idx="1594">
                  <c:v>2.4453999999999997E-2</c:v>
                </c:pt>
                <c:pt idx="1595">
                  <c:v>2.4920999999999999E-2</c:v>
                </c:pt>
                <c:pt idx="1596">
                  <c:v>2.5066999999999999E-2</c:v>
                </c:pt>
                <c:pt idx="1597">
                  <c:v>2.3834000000000001E-2</c:v>
                </c:pt>
                <c:pt idx="1598">
                  <c:v>2.3392E-2</c:v>
                </c:pt>
                <c:pt idx="1599">
                  <c:v>2.3529999999999999E-2</c:v>
                </c:pt>
                <c:pt idx="1600">
                  <c:v>2.2551999999999999E-2</c:v>
                </c:pt>
                <c:pt idx="1601">
                  <c:v>2.2901000000000001E-2</c:v>
                </c:pt>
                <c:pt idx="1602">
                  <c:v>2.2463999999999998E-2</c:v>
                </c:pt>
                <c:pt idx="1603">
                  <c:v>2.2179999999999998E-2</c:v>
                </c:pt>
                <c:pt idx="1604">
                  <c:v>2.2440000000000002E-2</c:v>
                </c:pt>
                <c:pt idx="1605">
                  <c:v>2.2870999999999996E-2</c:v>
                </c:pt>
                <c:pt idx="1606">
                  <c:v>2.2852999999999998E-2</c:v>
                </c:pt>
                <c:pt idx="1607">
                  <c:v>2.3254E-2</c:v>
                </c:pt>
                <c:pt idx="1608">
                  <c:v>2.2072000000000001E-2</c:v>
                </c:pt>
                <c:pt idx="1609">
                  <c:v>2.1529E-2</c:v>
                </c:pt>
                <c:pt idx="1610">
                  <c:v>2.1463999999999997E-2</c:v>
                </c:pt>
                <c:pt idx="1611">
                  <c:v>2.0955000000000005E-2</c:v>
                </c:pt>
                <c:pt idx="1612">
                  <c:v>2.0618000000000004E-2</c:v>
                </c:pt>
                <c:pt idx="1613">
                  <c:v>2.0136000000000001E-2</c:v>
                </c:pt>
                <c:pt idx="1614">
                  <c:v>1.9625E-2</c:v>
                </c:pt>
                <c:pt idx="1615">
                  <c:v>1.9692000000000001E-2</c:v>
                </c:pt>
                <c:pt idx="1616">
                  <c:v>1.9744000000000001E-2</c:v>
                </c:pt>
                <c:pt idx="1617">
                  <c:v>1.9796000000000001E-2</c:v>
                </c:pt>
                <c:pt idx="1618">
                  <c:v>1.9976000000000001E-2</c:v>
                </c:pt>
                <c:pt idx="1619">
                  <c:v>2.0316000000000001E-2</c:v>
                </c:pt>
                <c:pt idx="1620">
                  <c:v>2.0305E-2</c:v>
                </c:pt>
                <c:pt idx="1621">
                  <c:v>1.9994999999999999E-2</c:v>
                </c:pt>
                <c:pt idx="1622">
                  <c:v>2.0381E-2</c:v>
                </c:pt>
                <c:pt idx="1623">
                  <c:v>2.0296000000000002E-2</c:v>
                </c:pt>
                <c:pt idx="1624">
                  <c:v>2.0240999999999999E-2</c:v>
                </c:pt>
                <c:pt idx="1625">
                  <c:v>2.0219000000000001E-2</c:v>
                </c:pt>
                <c:pt idx="1626">
                  <c:v>2.0365000000000001E-2</c:v>
                </c:pt>
                <c:pt idx="1627">
                  <c:v>2.0389000000000001E-2</c:v>
                </c:pt>
                <c:pt idx="1628">
                  <c:v>2.0681000000000001E-2</c:v>
                </c:pt>
                <c:pt idx="1629">
                  <c:v>2.1011999999999999E-2</c:v>
                </c:pt>
                <c:pt idx="1630">
                  <c:v>2.0892000000000001E-2</c:v>
                </c:pt>
                <c:pt idx="1631">
                  <c:v>2.0549999999999999E-2</c:v>
                </c:pt>
                <c:pt idx="1632">
                  <c:v>2.0445000000000001E-2</c:v>
                </c:pt>
                <c:pt idx="1633">
                  <c:v>2.0267E-2</c:v>
                </c:pt>
                <c:pt idx="1634">
                  <c:v>2.1018999999999999E-2</c:v>
                </c:pt>
                <c:pt idx="1635">
                  <c:v>2.1602999999999997E-2</c:v>
                </c:pt>
                <c:pt idx="1636">
                  <c:v>2.1647E-2</c:v>
                </c:pt>
                <c:pt idx="1637">
                  <c:v>2.1898000000000001E-2</c:v>
                </c:pt>
                <c:pt idx="1638">
                  <c:v>2.1673000000000001E-2</c:v>
                </c:pt>
                <c:pt idx="1639">
                  <c:v>2.1760999999999999E-2</c:v>
                </c:pt>
                <c:pt idx="1640">
                  <c:v>2.2454999999999999E-2</c:v>
                </c:pt>
                <c:pt idx="1641">
                  <c:v>2.2734000000000001E-2</c:v>
                </c:pt>
                <c:pt idx="1642">
                  <c:v>2.1898999999999998E-2</c:v>
                </c:pt>
                <c:pt idx="1643">
                  <c:v>2.2169000000000005E-2</c:v>
                </c:pt>
                <c:pt idx="1644">
                  <c:v>2.2112E-2</c:v>
                </c:pt>
                <c:pt idx="1645">
                  <c:v>2.1972999999999999E-2</c:v>
                </c:pt>
                <c:pt idx="1646">
                  <c:v>2.2147E-2</c:v>
                </c:pt>
                <c:pt idx="1647">
                  <c:v>2.2938E-2</c:v>
                </c:pt>
                <c:pt idx="1648">
                  <c:v>2.307E-2</c:v>
                </c:pt>
                <c:pt idx="1649">
                  <c:v>2.2955999999999997E-2</c:v>
                </c:pt>
                <c:pt idx="1650">
                  <c:v>2.2703000000000001E-2</c:v>
                </c:pt>
                <c:pt idx="1651">
                  <c:v>2.2807999999999998E-2</c:v>
                </c:pt>
                <c:pt idx="1652">
                  <c:v>2.3136E-2</c:v>
                </c:pt>
                <c:pt idx="1653">
                  <c:v>2.2086999999999999E-2</c:v>
                </c:pt>
                <c:pt idx="1654">
                  <c:v>2.1675E-2</c:v>
                </c:pt>
                <c:pt idx="1655">
                  <c:v>2.1078E-2</c:v>
                </c:pt>
                <c:pt idx="1656">
                  <c:v>2.0664999999999999E-2</c:v>
                </c:pt>
                <c:pt idx="1657">
                  <c:v>2.0617E-2</c:v>
                </c:pt>
                <c:pt idx="1658">
                  <c:v>2.0892999999999998E-2</c:v>
                </c:pt>
                <c:pt idx="1659">
                  <c:v>2.0549999999999999E-2</c:v>
                </c:pt>
                <c:pt idx="1660">
                  <c:v>2.0773E-2</c:v>
                </c:pt>
                <c:pt idx="1661">
                  <c:v>2.1812999999999999E-2</c:v>
                </c:pt>
                <c:pt idx="1662">
                  <c:v>2.1677999999999996E-2</c:v>
                </c:pt>
                <c:pt idx="1663">
                  <c:v>2.1609E-2</c:v>
                </c:pt>
                <c:pt idx="1664">
                  <c:v>2.2287999999999995E-2</c:v>
                </c:pt>
                <c:pt idx="1665">
                  <c:v>2.18E-2</c:v>
                </c:pt>
                <c:pt idx="1666">
                  <c:v>2.1904E-2</c:v>
                </c:pt>
                <c:pt idx="1667">
                  <c:v>2.2183000000000001E-2</c:v>
                </c:pt>
                <c:pt idx="1668">
                  <c:v>2.1859000000000003E-2</c:v>
                </c:pt>
                <c:pt idx="1669">
                  <c:v>2.1668E-2</c:v>
                </c:pt>
                <c:pt idx="1670">
                  <c:v>2.1378999999999995E-2</c:v>
                </c:pt>
                <c:pt idx="1671">
                  <c:v>2.1333000000000001E-2</c:v>
                </c:pt>
                <c:pt idx="1672">
                  <c:v>2.1528000000000002E-2</c:v>
                </c:pt>
                <c:pt idx="1673">
                  <c:v>2.1545999999999999E-2</c:v>
                </c:pt>
                <c:pt idx="1674">
                  <c:v>2.2170000000000002E-2</c:v>
                </c:pt>
                <c:pt idx="1675">
                  <c:v>2.206E-2</c:v>
                </c:pt>
                <c:pt idx="1676">
                  <c:v>2.1798000000000001E-2</c:v>
                </c:pt>
                <c:pt idx="1677">
                  <c:v>2.1759000000000001E-2</c:v>
                </c:pt>
                <c:pt idx="1678">
                  <c:v>2.2145000000000001E-2</c:v>
                </c:pt>
                <c:pt idx="1679">
                  <c:v>2.1767000000000002E-2</c:v>
                </c:pt>
                <c:pt idx="1680">
                  <c:v>2.2081E-2</c:v>
                </c:pt>
                <c:pt idx="1681">
                  <c:v>2.2081E-2</c:v>
                </c:pt>
                <c:pt idx="1682">
                  <c:v>2.1246000000000001E-2</c:v>
                </c:pt>
                <c:pt idx="1683">
                  <c:v>2.0427000000000001E-2</c:v>
                </c:pt>
                <c:pt idx="1684">
                  <c:v>2.0320999999999999E-2</c:v>
                </c:pt>
                <c:pt idx="1685">
                  <c:v>2.0750999999999999E-2</c:v>
                </c:pt>
                <c:pt idx="1686">
                  <c:v>2.0655999999999997E-2</c:v>
                </c:pt>
                <c:pt idx="1687">
                  <c:v>2.0801E-2</c:v>
                </c:pt>
                <c:pt idx="1688">
                  <c:v>2.0076E-2</c:v>
                </c:pt>
                <c:pt idx="1689">
                  <c:v>2.0146000000000001E-2</c:v>
                </c:pt>
                <c:pt idx="1690">
                  <c:v>2.0407000000000002E-2</c:v>
                </c:pt>
                <c:pt idx="1691">
                  <c:v>2.0947E-2</c:v>
                </c:pt>
                <c:pt idx="1692">
                  <c:v>2.1145000000000001E-2</c:v>
                </c:pt>
                <c:pt idx="1693">
                  <c:v>2.1072999999999998E-2</c:v>
                </c:pt>
                <c:pt idx="1694">
                  <c:v>2.1367000000000004E-2</c:v>
                </c:pt>
                <c:pt idx="1695">
                  <c:v>2.1791000000000001E-2</c:v>
                </c:pt>
                <c:pt idx="1696">
                  <c:v>2.2260999999999996E-2</c:v>
                </c:pt>
                <c:pt idx="1697">
                  <c:v>2.1367000000000004E-2</c:v>
                </c:pt>
                <c:pt idx="1698">
                  <c:v>2.1410999999999999E-2</c:v>
                </c:pt>
                <c:pt idx="1699">
                  <c:v>2.0215E-2</c:v>
                </c:pt>
                <c:pt idx="1700">
                  <c:v>2.0040999999999996E-2</c:v>
                </c:pt>
                <c:pt idx="1701">
                  <c:v>2.061E-2</c:v>
                </c:pt>
                <c:pt idx="1702">
                  <c:v>2.0501000000000002E-2</c:v>
                </c:pt>
                <c:pt idx="1703">
                  <c:v>2.0653000000000001E-2</c:v>
                </c:pt>
                <c:pt idx="1704">
                  <c:v>2.0438999999999999E-2</c:v>
                </c:pt>
                <c:pt idx="1705">
                  <c:v>2.1021999999999999E-2</c:v>
                </c:pt>
                <c:pt idx="1706">
                  <c:v>2.1152000000000001E-2</c:v>
                </c:pt>
                <c:pt idx="1707">
                  <c:v>2.0767999999999998E-2</c:v>
                </c:pt>
                <c:pt idx="1708">
                  <c:v>2.0194E-2</c:v>
                </c:pt>
                <c:pt idx="1709">
                  <c:v>2.0142000000000004E-2</c:v>
                </c:pt>
                <c:pt idx="1710">
                  <c:v>2.0124E-2</c:v>
                </c:pt>
                <c:pt idx="1711">
                  <c:v>1.9640999999999999E-2</c:v>
                </c:pt>
                <c:pt idx="1712">
                  <c:v>1.9503E-2</c:v>
                </c:pt>
                <c:pt idx="1713">
                  <c:v>1.9101E-2</c:v>
                </c:pt>
                <c:pt idx="1714">
                  <c:v>1.9129E-2</c:v>
                </c:pt>
                <c:pt idx="1715">
                  <c:v>1.8768E-2</c:v>
                </c:pt>
                <c:pt idx="1716">
                  <c:v>1.8973E-2</c:v>
                </c:pt>
                <c:pt idx="1717">
                  <c:v>1.9203000000000001E-2</c:v>
                </c:pt>
                <c:pt idx="1718">
                  <c:v>1.9503E-2</c:v>
                </c:pt>
                <c:pt idx="1719">
                  <c:v>1.9084E-2</c:v>
                </c:pt>
                <c:pt idx="1720">
                  <c:v>1.9096999999999999E-2</c:v>
                </c:pt>
                <c:pt idx="1721">
                  <c:v>1.8835000000000001E-2</c:v>
                </c:pt>
                <c:pt idx="1722">
                  <c:v>1.9508000000000001E-2</c:v>
                </c:pt>
                <c:pt idx="1723">
                  <c:v>1.9404999999999999E-2</c:v>
                </c:pt>
                <c:pt idx="1724">
                  <c:v>1.9710999999999999E-2</c:v>
                </c:pt>
                <c:pt idx="1725">
                  <c:v>1.9602000000000001E-2</c:v>
                </c:pt>
                <c:pt idx="1726">
                  <c:v>1.9130999999999999E-2</c:v>
                </c:pt>
                <c:pt idx="1727">
                  <c:v>1.8960999999999999E-2</c:v>
                </c:pt>
                <c:pt idx="1728">
                  <c:v>1.8706E-2</c:v>
                </c:pt>
                <c:pt idx="1729">
                  <c:v>1.8884999999999999E-2</c:v>
                </c:pt>
                <c:pt idx="1730">
                  <c:v>1.8977999999999998E-2</c:v>
                </c:pt>
                <c:pt idx="1731">
                  <c:v>1.8758E-2</c:v>
                </c:pt>
                <c:pt idx="1732">
                  <c:v>1.8707999999999999E-2</c:v>
                </c:pt>
                <c:pt idx="1733">
                  <c:v>1.9491999999999999E-2</c:v>
                </c:pt>
                <c:pt idx="1734">
                  <c:v>1.9223000000000001E-2</c:v>
                </c:pt>
                <c:pt idx="1735">
                  <c:v>1.9782000000000001E-2</c:v>
                </c:pt>
                <c:pt idx="1736">
                  <c:v>1.959E-2</c:v>
                </c:pt>
                <c:pt idx="1737">
                  <c:v>2.0449999999999999E-2</c:v>
                </c:pt>
                <c:pt idx="1738">
                  <c:v>2.0022000000000002E-2</c:v>
                </c:pt>
                <c:pt idx="1739">
                  <c:v>2.0192000000000002E-2</c:v>
                </c:pt>
                <c:pt idx="1740">
                  <c:v>1.9924999999999998E-2</c:v>
                </c:pt>
                <c:pt idx="1741">
                  <c:v>1.9924999999999998E-2</c:v>
                </c:pt>
                <c:pt idx="1742">
                  <c:v>2.0576000000000001E-2</c:v>
                </c:pt>
                <c:pt idx="1743">
                  <c:v>2.0999E-2</c:v>
                </c:pt>
                <c:pt idx="1744">
                  <c:v>2.0316000000000001E-2</c:v>
                </c:pt>
                <c:pt idx="1745">
                  <c:v>2.0157000000000001E-2</c:v>
                </c:pt>
                <c:pt idx="1746">
                  <c:v>2.0579E-2</c:v>
                </c:pt>
                <c:pt idx="1747">
                  <c:v>2.0649000000000001E-2</c:v>
                </c:pt>
                <c:pt idx="1748">
                  <c:v>2.0625000000000001E-2</c:v>
                </c:pt>
                <c:pt idx="1749">
                  <c:v>2.0308E-2</c:v>
                </c:pt>
                <c:pt idx="1750">
                  <c:v>1.9661000000000001E-2</c:v>
                </c:pt>
                <c:pt idx="1751">
                  <c:v>1.9299E-2</c:v>
                </c:pt>
                <c:pt idx="1752">
                  <c:v>1.9143E-2</c:v>
                </c:pt>
                <c:pt idx="1753">
                  <c:v>1.9712E-2</c:v>
                </c:pt>
                <c:pt idx="1754">
                  <c:v>2.0126000000000002E-2</c:v>
                </c:pt>
                <c:pt idx="1755">
                  <c:v>2.0021000000000001E-2</c:v>
                </c:pt>
                <c:pt idx="1756">
                  <c:v>1.9924999999999998E-2</c:v>
                </c:pt>
                <c:pt idx="1757">
                  <c:v>1.9258000000000001E-2</c:v>
                </c:pt>
                <c:pt idx="1758">
                  <c:v>1.9293999999999999E-2</c:v>
                </c:pt>
                <c:pt idx="1759">
                  <c:v>1.9626999999999999E-2</c:v>
                </c:pt>
                <c:pt idx="1760">
                  <c:v>1.9515000000000001E-2</c:v>
                </c:pt>
                <c:pt idx="1761">
                  <c:v>1.9165000000000001E-2</c:v>
                </c:pt>
                <c:pt idx="1762">
                  <c:v>1.9601E-2</c:v>
                </c:pt>
                <c:pt idx="1763">
                  <c:v>1.967E-2</c:v>
                </c:pt>
                <c:pt idx="1764">
                  <c:v>2.0383999999999999E-2</c:v>
                </c:pt>
                <c:pt idx="1765">
                  <c:v>2.0556999999999999E-2</c:v>
                </c:pt>
                <c:pt idx="1766">
                  <c:v>2.1191999999999999E-2</c:v>
                </c:pt>
                <c:pt idx="1767">
                  <c:v>2.0669E-2</c:v>
                </c:pt>
                <c:pt idx="1768">
                  <c:v>2.1299999999999999E-2</c:v>
                </c:pt>
                <c:pt idx="1769">
                  <c:v>2.1260000000000001E-2</c:v>
                </c:pt>
                <c:pt idx="1770">
                  <c:v>2.1649999999999999E-2</c:v>
                </c:pt>
                <c:pt idx="1771">
                  <c:v>2.1752000000000001E-2</c:v>
                </c:pt>
                <c:pt idx="1772">
                  <c:v>2.0985E-2</c:v>
                </c:pt>
                <c:pt idx="1773">
                  <c:v>2.1153999999999999E-2</c:v>
                </c:pt>
                <c:pt idx="1774">
                  <c:v>2.0379999999999999E-2</c:v>
                </c:pt>
                <c:pt idx="1775">
                  <c:v>2.0278999999999998E-2</c:v>
                </c:pt>
                <c:pt idx="1776">
                  <c:v>1.9730000000000001E-2</c:v>
                </c:pt>
                <c:pt idx="1777">
                  <c:v>1.9834999999999998E-2</c:v>
                </c:pt>
                <c:pt idx="1778">
                  <c:v>1.9640000000000001E-2</c:v>
                </c:pt>
                <c:pt idx="1779">
                  <c:v>1.9803999999999999E-2</c:v>
                </c:pt>
                <c:pt idx="1780">
                  <c:v>2.0402E-2</c:v>
                </c:pt>
                <c:pt idx="1781">
                  <c:v>2.0264999999999998E-2</c:v>
                </c:pt>
                <c:pt idx="1782">
                  <c:v>2.0438999999999999E-2</c:v>
                </c:pt>
                <c:pt idx="1783">
                  <c:v>2.0184000000000001E-2</c:v>
                </c:pt>
                <c:pt idx="1784">
                  <c:v>2.0375000000000001E-2</c:v>
                </c:pt>
                <c:pt idx="1785">
                  <c:v>1.9966999999999999E-2</c:v>
                </c:pt>
                <c:pt idx="1786">
                  <c:v>2.0649000000000001E-2</c:v>
                </c:pt>
                <c:pt idx="1787">
                  <c:v>2.1152000000000001E-2</c:v>
                </c:pt>
                <c:pt idx="1788">
                  <c:v>2.2001E-2</c:v>
                </c:pt>
                <c:pt idx="1789">
                  <c:v>2.1913999999999999E-2</c:v>
                </c:pt>
                <c:pt idx="1790">
                  <c:v>2.2210000000000001E-2</c:v>
                </c:pt>
                <c:pt idx="1791">
                  <c:v>2.2252999999999998E-2</c:v>
                </c:pt>
                <c:pt idx="1792">
                  <c:v>2.1954000000000001E-2</c:v>
                </c:pt>
                <c:pt idx="1793">
                  <c:v>2.1451999999999999E-2</c:v>
                </c:pt>
                <c:pt idx="1794">
                  <c:v>2.1107000000000001E-2</c:v>
                </c:pt>
                <c:pt idx="1795">
                  <c:v>2.0937000000000001E-2</c:v>
                </c:pt>
                <c:pt idx="1796">
                  <c:v>2.1666999999999999E-2</c:v>
                </c:pt>
                <c:pt idx="1797">
                  <c:v>2.0913000000000001E-2</c:v>
                </c:pt>
                <c:pt idx="1798">
                  <c:v>2.1245E-2</c:v>
                </c:pt>
                <c:pt idx="1799">
                  <c:v>2.0660000000000001E-2</c:v>
                </c:pt>
                <c:pt idx="1800">
                  <c:v>2.0693E-2</c:v>
                </c:pt>
                <c:pt idx="1801">
                  <c:v>2.0167000000000001E-2</c:v>
                </c:pt>
                <c:pt idx="1802">
                  <c:v>2.0184000000000001E-2</c:v>
                </c:pt>
                <c:pt idx="1803">
                  <c:v>1.9879000000000001E-2</c:v>
                </c:pt>
                <c:pt idx="1804">
                  <c:v>2.0476000000000001E-2</c:v>
                </c:pt>
                <c:pt idx="1805">
                  <c:v>1.9879999999999998E-2</c:v>
                </c:pt>
                <c:pt idx="1806">
                  <c:v>1.9408000000000002E-2</c:v>
                </c:pt>
                <c:pt idx="1807">
                  <c:v>1.9358E-2</c:v>
                </c:pt>
                <c:pt idx="1808">
                  <c:v>1.983E-2</c:v>
                </c:pt>
                <c:pt idx="1809">
                  <c:v>1.9476E-2</c:v>
                </c:pt>
                <c:pt idx="1810">
                  <c:v>1.9883000000000001E-2</c:v>
                </c:pt>
                <c:pt idx="1811">
                  <c:v>2.0295000000000001E-2</c:v>
                </c:pt>
                <c:pt idx="1812">
                  <c:v>1.9771E-2</c:v>
                </c:pt>
                <c:pt idx="1813">
                  <c:v>2.0107E-2</c:v>
                </c:pt>
                <c:pt idx="1814">
                  <c:v>1.9803000000000001E-2</c:v>
                </c:pt>
                <c:pt idx="1815">
                  <c:v>2.0059E-2</c:v>
                </c:pt>
                <c:pt idx="1816">
                  <c:v>1.9994000000000001E-2</c:v>
                </c:pt>
                <c:pt idx="1817">
                  <c:v>2.0215E-2</c:v>
                </c:pt>
                <c:pt idx="1818">
                  <c:v>2.0334000000000001E-2</c:v>
                </c:pt>
                <c:pt idx="1819">
                  <c:v>2.0385E-2</c:v>
                </c:pt>
                <c:pt idx="1820">
                  <c:v>2.0641E-2</c:v>
                </c:pt>
                <c:pt idx="1821">
                  <c:v>2.1153999999999999E-2</c:v>
                </c:pt>
                <c:pt idx="1822">
                  <c:v>2.1189E-2</c:v>
                </c:pt>
                <c:pt idx="1823">
                  <c:v>2.1398E-2</c:v>
                </c:pt>
                <c:pt idx="1824">
                  <c:v>2.1638000000000001E-2</c:v>
                </c:pt>
                <c:pt idx="1825">
                  <c:v>2.1089E-2</c:v>
                </c:pt>
                <c:pt idx="1826">
                  <c:v>2.1262E-2</c:v>
                </c:pt>
                <c:pt idx="1827">
                  <c:v>2.1517000000000001E-2</c:v>
                </c:pt>
                <c:pt idx="1828">
                  <c:v>2.1343999999999998E-2</c:v>
                </c:pt>
                <c:pt idx="1829">
                  <c:v>2.1468000000000001E-2</c:v>
                </c:pt>
                <c:pt idx="1830">
                  <c:v>2.1604000000000002E-2</c:v>
                </c:pt>
                <c:pt idx="1831">
                  <c:v>2.1807E-2</c:v>
                </c:pt>
                <c:pt idx="1832">
                  <c:v>2.1122999999999999E-2</c:v>
                </c:pt>
                <c:pt idx="1833">
                  <c:v>2.0937999999999998E-2</c:v>
                </c:pt>
                <c:pt idx="1834">
                  <c:v>2.1242E-2</c:v>
                </c:pt>
                <c:pt idx="1835">
                  <c:v>2.1516E-2</c:v>
                </c:pt>
                <c:pt idx="1836">
                  <c:v>2.196E-2</c:v>
                </c:pt>
                <c:pt idx="1837">
                  <c:v>2.1635999999999999E-2</c:v>
                </c:pt>
                <c:pt idx="1838">
                  <c:v>2.1738E-2</c:v>
                </c:pt>
                <c:pt idx="1839">
                  <c:v>2.1177000000000001E-2</c:v>
                </c:pt>
                <c:pt idx="1840">
                  <c:v>2.1874000000000001E-2</c:v>
                </c:pt>
                <c:pt idx="1841">
                  <c:v>2.1159000000000001E-2</c:v>
                </c:pt>
                <c:pt idx="1842">
                  <c:v>2.1108999999999999E-2</c:v>
                </c:pt>
                <c:pt idx="1843">
                  <c:v>2.027E-2</c:v>
                </c:pt>
                <c:pt idx="1844">
                  <c:v>1.9918999999999999E-2</c:v>
                </c:pt>
                <c:pt idx="1845">
                  <c:v>2.1266E-2</c:v>
                </c:pt>
                <c:pt idx="1846">
                  <c:v>2.1715999999999999E-2</c:v>
                </c:pt>
                <c:pt idx="1847">
                  <c:v>2.2127000000000001E-2</c:v>
                </c:pt>
                <c:pt idx="1848">
                  <c:v>2.2353000000000001E-2</c:v>
                </c:pt>
                <c:pt idx="1849">
                  <c:v>2.249E-2</c:v>
                </c:pt>
                <c:pt idx="1850">
                  <c:v>2.2114999999999999E-2</c:v>
                </c:pt>
                <c:pt idx="1851">
                  <c:v>2.2561999999999999E-2</c:v>
                </c:pt>
                <c:pt idx="1852">
                  <c:v>2.2113000000000001E-2</c:v>
                </c:pt>
                <c:pt idx="1853">
                  <c:v>2.2079000000000001E-2</c:v>
                </c:pt>
                <c:pt idx="1854">
                  <c:v>2.2589999999999999E-2</c:v>
                </c:pt>
                <c:pt idx="1855">
                  <c:v>2.3016999999999999E-2</c:v>
                </c:pt>
                <c:pt idx="1856">
                  <c:v>2.3E-2</c:v>
                </c:pt>
                <c:pt idx="1857">
                  <c:v>2.2814000000000001E-2</c:v>
                </c:pt>
                <c:pt idx="1858">
                  <c:v>2.3248000000000001E-2</c:v>
                </c:pt>
                <c:pt idx="1859">
                  <c:v>2.3768000000000001E-2</c:v>
                </c:pt>
                <c:pt idx="1860">
                  <c:v>2.2738000000000001E-2</c:v>
                </c:pt>
                <c:pt idx="1861">
                  <c:v>2.3095999999999998E-2</c:v>
                </c:pt>
                <c:pt idx="1862">
                  <c:v>2.2883000000000001E-2</c:v>
                </c:pt>
                <c:pt idx="1863">
                  <c:v>2.3255999999999999E-2</c:v>
                </c:pt>
                <c:pt idx="1864">
                  <c:v>2.3673E-2</c:v>
                </c:pt>
                <c:pt idx="1865">
                  <c:v>2.3439999999999999E-2</c:v>
                </c:pt>
                <c:pt idx="1866">
                  <c:v>2.3387000000000002E-2</c:v>
                </c:pt>
                <c:pt idx="1867">
                  <c:v>2.3663E-2</c:v>
                </c:pt>
                <c:pt idx="1868">
                  <c:v>2.3786000000000002E-2</c:v>
                </c:pt>
                <c:pt idx="1869">
                  <c:v>2.3786999999999999E-2</c:v>
                </c:pt>
                <c:pt idx="1870">
                  <c:v>2.4521000000000001E-2</c:v>
                </c:pt>
                <c:pt idx="1871">
                  <c:v>2.3821999999999999E-2</c:v>
                </c:pt>
                <c:pt idx="1872">
                  <c:v>2.3517E-2</c:v>
                </c:pt>
                <c:pt idx="1873">
                  <c:v>2.3779000000000002E-2</c:v>
                </c:pt>
                <c:pt idx="1874">
                  <c:v>2.3480000000000001E-2</c:v>
                </c:pt>
                <c:pt idx="1875">
                  <c:v>2.3608000000000001E-2</c:v>
                </c:pt>
                <c:pt idx="1876">
                  <c:v>2.3961E-2</c:v>
                </c:pt>
                <c:pt idx="1877">
                  <c:v>2.3732E-2</c:v>
                </c:pt>
                <c:pt idx="1878">
                  <c:v>2.3983999999999998E-2</c:v>
                </c:pt>
                <c:pt idx="1879">
                  <c:v>2.4049000000000001E-2</c:v>
                </c:pt>
                <c:pt idx="1880">
                  <c:v>2.4119000000000002E-2</c:v>
                </c:pt>
                <c:pt idx="1881">
                  <c:v>2.4289999999999999E-2</c:v>
                </c:pt>
                <c:pt idx="1882">
                  <c:v>2.4289999999999999E-2</c:v>
                </c:pt>
                <c:pt idx="1883">
                  <c:v>2.4767000000000001E-2</c:v>
                </c:pt>
                <c:pt idx="1884">
                  <c:v>2.5586000000000001E-2</c:v>
                </c:pt>
                <c:pt idx="1885">
                  <c:v>2.6200999999999999E-2</c:v>
                </c:pt>
                <c:pt idx="1886">
                  <c:v>2.5572999999999999E-2</c:v>
                </c:pt>
                <c:pt idx="1887">
                  <c:v>2.5933999999999999E-2</c:v>
                </c:pt>
                <c:pt idx="1888">
                  <c:v>2.5458000000000001E-2</c:v>
                </c:pt>
                <c:pt idx="1889">
                  <c:v>2.5700000000000001E-2</c:v>
                </c:pt>
                <c:pt idx="1890">
                  <c:v>2.6002999999999998E-2</c:v>
                </c:pt>
                <c:pt idx="1891">
                  <c:v>2.6259999999999999E-2</c:v>
                </c:pt>
                <c:pt idx="1892">
                  <c:v>2.6610999999999999E-2</c:v>
                </c:pt>
                <c:pt idx="1893">
                  <c:v>2.6421E-2</c:v>
                </c:pt>
                <c:pt idx="1894">
                  <c:v>2.6832999999999999E-2</c:v>
                </c:pt>
                <c:pt idx="1895">
                  <c:v>2.7401999999999999E-2</c:v>
                </c:pt>
                <c:pt idx="1896">
                  <c:v>2.7418999999999999E-2</c:v>
                </c:pt>
                <c:pt idx="1897">
                  <c:v>2.6804999999999999E-2</c:v>
                </c:pt>
                <c:pt idx="1898">
                  <c:v>2.7399E-2</c:v>
                </c:pt>
                <c:pt idx="1899">
                  <c:v>2.7154000000000001E-2</c:v>
                </c:pt>
                <c:pt idx="1900">
                  <c:v>2.6001E-2</c:v>
                </c:pt>
                <c:pt idx="1901">
                  <c:v>2.4903999999999999E-2</c:v>
                </c:pt>
                <c:pt idx="1902">
                  <c:v>2.4237999999999999E-2</c:v>
                </c:pt>
                <c:pt idx="1903">
                  <c:v>2.4570999999999999E-2</c:v>
                </c:pt>
                <c:pt idx="1904">
                  <c:v>2.4220999999999999E-2</c:v>
                </c:pt>
                <c:pt idx="1905">
                  <c:v>2.3924999999999998E-2</c:v>
                </c:pt>
                <c:pt idx="1906">
                  <c:v>2.3650999999999998E-2</c:v>
                </c:pt>
                <c:pt idx="1907">
                  <c:v>2.4169E-2</c:v>
                </c:pt>
                <c:pt idx="1908">
                  <c:v>2.4361000000000001E-2</c:v>
                </c:pt>
                <c:pt idx="1909">
                  <c:v>2.461E-2</c:v>
                </c:pt>
                <c:pt idx="1910">
                  <c:v>2.3476E-2</c:v>
                </c:pt>
                <c:pt idx="1911">
                  <c:v>2.3220000000000001E-2</c:v>
                </c:pt>
                <c:pt idx="1912">
                  <c:v>2.3545E-2</c:v>
                </c:pt>
                <c:pt idx="1913">
                  <c:v>2.3947E-2</c:v>
                </c:pt>
                <c:pt idx="1914">
                  <c:v>2.4421999999999999E-2</c:v>
                </c:pt>
                <c:pt idx="1915">
                  <c:v>2.4662E-2</c:v>
                </c:pt>
                <c:pt idx="1916">
                  <c:v>2.4500000000000001E-2</c:v>
                </c:pt>
                <c:pt idx="1917">
                  <c:v>2.4465000000000001E-2</c:v>
                </c:pt>
                <c:pt idx="1918">
                  <c:v>2.3803000000000001E-2</c:v>
                </c:pt>
                <c:pt idx="1919">
                  <c:v>2.3382E-2</c:v>
                </c:pt>
                <c:pt idx="1920">
                  <c:v>2.3536999999999999E-2</c:v>
                </c:pt>
                <c:pt idx="1921">
                  <c:v>2.3987000000000001E-2</c:v>
                </c:pt>
                <c:pt idx="1922">
                  <c:v>2.3896000000000001E-2</c:v>
                </c:pt>
                <c:pt idx="1923">
                  <c:v>2.4979000000000001E-2</c:v>
                </c:pt>
                <c:pt idx="1924">
                  <c:v>2.4344000000000001E-2</c:v>
                </c:pt>
                <c:pt idx="1925">
                  <c:v>2.3855000000000001E-2</c:v>
                </c:pt>
                <c:pt idx="1926">
                  <c:v>2.3508999999999999E-2</c:v>
                </c:pt>
                <c:pt idx="1927">
                  <c:v>2.3469E-2</c:v>
                </c:pt>
                <c:pt idx="1928">
                  <c:v>2.2601E-2</c:v>
                </c:pt>
                <c:pt idx="1929">
                  <c:v>2.248E-2</c:v>
                </c:pt>
                <c:pt idx="1930">
                  <c:v>2.2994000000000001E-2</c:v>
                </c:pt>
                <c:pt idx="1931">
                  <c:v>2.2872E-2</c:v>
                </c:pt>
                <c:pt idx="1932">
                  <c:v>2.3781E-2</c:v>
                </c:pt>
                <c:pt idx="1933">
                  <c:v>2.4355999999999999E-2</c:v>
                </c:pt>
                <c:pt idx="1934">
                  <c:v>2.5552999999999999E-2</c:v>
                </c:pt>
                <c:pt idx="1935">
                  <c:v>2.5482000000000001E-2</c:v>
                </c:pt>
                <c:pt idx="1936">
                  <c:v>2.5753000000000002E-2</c:v>
                </c:pt>
                <c:pt idx="1937">
                  <c:v>2.5446E-2</c:v>
                </c:pt>
                <c:pt idx="1938">
                  <c:v>2.4589E-2</c:v>
                </c:pt>
                <c:pt idx="1939">
                  <c:v>2.3682000000000002E-2</c:v>
                </c:pt>
                <c:pt idx="1940">
                  <c:v>2.4031E-2</c:v>
                </c:pt>
                <c:pt idx="1941">
                  <c:v>2.3948000000000001E-2</c:v>
                </c:pt>
                <c:pt idx="1942">
                  <c:v>2.4323999999999998E-2</c:v>
                </c:pt>
                <c:pt idx="1943">
                  <c:v>2.4996000000000001E-2</c:v>
                </c:pt>
                <c:pt idx="1944">
                  <c:v>2.5003999999999998E-2</c:v>
                </c:pt>
                <c:pt idx="1945">
                  <c:v>2.4711E-2</c:v>
                </c:pt>
                <c:pt idx="1946">
                  <c:v>2.4829E-2</c:v>
                </c:pt>
                <c:pt idx="1947">
                  <c:v>2.5492999999999998E-2</c:v>
                </c:pt>
                <c:pt idx="1948">
                  <c:v>2.4844000000000001E-2</c:v>
                </c:pt>
                <c:pt idx="1949">
                  <c:v>2.5267000000000001E-2</c:v>
                </c:pt>
                <c:pt idx="1950">
                  <c:v>2.4688000000000002E-2</c:v>
                </c:pt>
                <c:pt idx="1951">
                  <c:v>2.5155E-2</c:v>
                </c:pt>
                <c:pt idx="1952">
                  <c:v>2.5652999999999999E-2</c:v>
                </c:pt>
                <c:pt idx="1953">
                  <c:v>2.5828E-2</c:v>
                </c:pt>
                <c:pt idx="1954">
                  <c:v>2.5583000000000002E-2</c:v>
                </c:pt>
                <c:pt idx="1955">
                  <c:v>2.5177999999999999E-2</c:v>
                </c:pt>
                <c:pt idx="1956">
                  <c:v>2.5021000000000002E-2</c:v>
                </c:pt>
                <c:pt idx="1957">
                  <c:v>2.452E-2</c:v>
                </c:pt>
                <c:pt idx="1958">
                  <c:v>2.5003000000000001E-2</c:v>
                </c:pt>
                <c:pt idx="1959">
                  <c:v>2.5215000000000001E-2</c:v>
                </c:pt>
                <c:pt idx="1960">
                  <c:v>2.5562000000000001E-2</c:v>
                </c:pt>
                <c:pt idx="1961">
                  <c:v>2.5787999999999998E-2</c:v>
                </c:pt>
                <c:pt idx="1962">
                  <c:v>2.6613999999999999E-2</c:v>
                </c:pt>
                <c:pt idx="1963">
                  <c:v>2.6234E-2</c:v>
                </c:pt>
                <c:pt idx="1964">
                  <c:v>2.5836999999999999E-2</c:v>
                </c:pt>
                <c:pt idx="1965">
                  <c:v>2.6484000000000001E-2</c:v>
                </c:pt>
                <c:pt idx="1966">
                  <c:v>2.6536000000000001E-2</c:v>
                </c:pt>
                <c:pt idx="1967">
                  <c:v>2.6724000000000001E-2</c:v>
                </c:pt>
                <c:pt idx="1968">
                  <c:v>2.7057999999999999E-2</c:v>
                </c:pt>
                <c:pt idx="1969">
                  <c:v>2.7216000000000001E-2</c:v>
                </c:pt>
                <c:pt idx="1970">
                  <c:v>2.7233E-2</c:v>
                </c:pt>
                <c:pt idx="1971">
                  <c:v>2.6834E-2</c:v>
                </c:pt>
                <c:pt idx="1972">
                  <c:v>2.6325000000000001E-2</c:v>
                </c:pt>
                <c:pt idx="1973">
                  <c:v>2.6997E-2</c:v>
                </c:pt>
                <c:pt idx="1974">
                  <c:v>2.5722999999999999E-2</c:v>
                </c:pt>
                <c:pt idx="1975">
                  <c:v>2.5888000000000001E-2</c:v>
                </c:pt>
                <c:pt idx="1976">
                  <c:v>2.6023000000000001E-2</c:v>
                </c:pt>
                <c:pt idx="1977">
                  <c:v>2.6103999999999999E-2</c:v>
                </c:pt>
                <c:pt idx="1978">
                  <c:v>2.6377000000000001E-2</c:v>
                </c:pt>
                <c:pt idx="1979">
                  <c:v>2.6446999999999998E-2</c:v>
                </c:pt>
                <c:pt idx="1980">
                  <c:v>2.6442E-2</c:v>
                </c:pt>
                <c:pt idx="1981">
                  <c:v>2.6377000000000001E-2</c:v>
                </c:pt>
                <c:pt idx="1982">
                  <c:v>2.6935000000000001E-2</c:v>
                </c:pt>
                <c:pt idx="1983">
                  <c:v>2.6655000000000002E-2</c:v>
                </c:pt>
                <c:pt idx="1984">
                  <c:v>2.5822999999999999E-2</c:v>
                </c:pt>
                <c:pt idx="1985">
                  <c:v>2.6068999999999998E-2</c:v>
                </c:pt>
                <c:pt idx="1986">
                  <c:v>2.6176000000000001E-2</c:v>
                </c:pt>
                <c:pt idx="1987">
                  <c:v>2.6424E-2</c:v>
                </c:pt>
                <c:pt idx="1988">
                  <c:v>2.6144000000000001E-2</c:v>
                </c:pt>
                <c:pt idx="1989">
                  <c:v>2.6112E-2</c:v>
                </c:pt>
                <c:pt idx="1990">
                  <c:v>2.5943999999999998E-2</c:v>
                </c:pt>
                <c:pt idx="1991">
                  <c:v>2.7968E-2</c:v>
                </c:pt>
                <c:pt idx="1992">
                  <c:v>2.9149999999999999E-2</c:v>
                </c:pt>
                <c:pt idx="1993">
                  <c:v>2.8787E-2</c:v>
                </c:pt>
                <c:pt idx="1994">
                  <c:v>2.7560000000000001E-2</c:v>
                </c:pt>
                <c:pt idx="1995">
                  <c:v>2.8355999999999999E-2</c:v>
                </c:pt>
                <c:pt idx="1996">
                  <c:v>2.8375000000000001E-2</c:v>
                </c:pt>
                <c:pt idx="1997">
                  <c:v>2.8070000000000001E-2</c:v>
                </c:pt>
                <c:pt idx="1998">
                  <c:v>2.8007000000000001E-2</c:v>
                </c:pt>
                <c:pt idx="1999">
                  <c:v>2.8330999999999999E-2</c:v>
                </c:pt>
                <c:pt idx="2000">
                  <c:v>2.8330999999999999E-2</c:v>
                </c:pt>
                <c:pt idx="2001">
                  <c:v>2.7653E-2</c:v>
                </c:pt>
                <c:pt idx="2002">
                  <c:v>2.8372999999999999E-2</c:v>
                </c:pt>
                <c:pt idx="2003">
                  <c:v>2.8725000000000001E-2</c:v>
                </c:pt>
                <c:pt idx="2004">
                  <c:v>2.8223999999999999E-2</c:v>
                </c:pt>
                <c:pt idx="2005">
                  <c:v>2.8601000000000001E-2</c:v>
                </c:pt>
                <c:pt idx="2006">
                  <c:v>2.8424999999999999E-2</c:v>
                </c:pt>
                <c:pt idx="2007">
                  <c:v>2.7941000000000001E-2</c:v>
                </c:pt>
                <c:pt idx="2008">
                  <c:v>2.6616000000000001E-2</c:v>
                </c:pt>
                <c:pt idx="2009">
                  <c:v>2.5604999999999999E-2</c:v>
                </c:pt>
                <c:pt idx="2010">
                  <c:v>2.4596E-2</c:v>
                </c:pt>
                <c:pt idx="2011">
                  <c:v>2.5663999999999999E-2</c:v>
                </c:pt>
                <c:pt idx="2012">
                  <c:v>2.6082999999999999E-2</c:v>
                </c:pt>
                <c:pt idx="2013">
                  <c:v>2.6918999999999998E-2</c:v>
                </c:pt>
                <c:pt idx="2014">
                  <c:v>2.6932000000000001E-2</c:v>
                </c:pt>
                <c:pt idx="2015">
                  <c:v>2.7573E-2</c:v>
                </c:pt>
                <c:pt idx="2016">
                  <c:v>2.6363999999999999E-2</c:v>
                </c:pt>
                <c:pt idx="2017">
                  <c:v>2.4893999999999999E-2</c:v>
                </c:pt>
                <c:pt idx="2018">
                  <c:v>2.4871000000000001E-2</c:v>
                </c:pt>
                <c:pt idx="2019">
                  <c:v>2.6453000000000001E-2</c:v>
                </c:pt>
                <c:pt idx="2020">
                  <c:v>2.6808999999999999E-2</c:v>
                </c:pt>
                <c:pt idx="2021">
                  <c:v>2.6622E-2</c:v>
                </c:pt>
                <c:pt idx="2022">
                  <c:v>2.7966000000000001E-2</c:v>
                </c:pt>
                <c:pt idx="2023">
                  <c:v>2.7664000000000001E-2</c:v>
                </c:pt>
                <c:pt idx="2024">
                  <c:v>2.7293000000000001E-2</c:v>
                </c:pt>
                <c:pt idx="2025">
                  <c:v>2.6686999999999999E-2</c:v>
                </c:pt>
                <c:pt idx="2026">
                  <c:v>2.6308000000000002E-2</c:v>
                </c:pt>
                <c:pt idx="2027">
                  <c:v>2.7164000000000001E-2</c:v>
                </c:pt>
                <c:pt idx="2028">
                  <c:v>2.7208E-2</c:v>
                </c:pt>
                <c:pt idx="2029">
                  <c:v>2.7295E-2</c:v>
                </c:pt>
                <c:pt idx="2030">
                  <c:v>2.6391000000000001E-2</c:v>
                </c:pt>
                <c:pt idx="2031">
                  <c:v>2.7552E-2</c:v>
                </c:pt>
                <c:pt idx="2032">
                  <c:v>2.8958000000000001E-2</c:v>
                </c:pt>
                <c:pt idx="2033">
                  <c:v>2.8371E-2</c:v>
                </c:pt>
                <c:pt idx="2034">
                  <c:v>2.8899000000000001E-2</c:v>
                </c:pt>
                <c:pt idx="2035">
                  <c:v>2.9803E-2</c:v>
                </c:pt>
                <c:pt idx="2036">
                  <c:v>2.8840000000000001E-2</c:v>
                </c:pt>
                <c:pt idx="2037">
                  <c:v>2.9346000000000001E-2</c:v>
                </c:pt>
                <c:pt idx="2038">
                  <c:v>2.8577999999999999E-2</c:v>
                </c:pt>
                <c:pt idx="2039">
                  <c:v>2.8199999999999999E-2</c:v>
                </c:pt>
                <c:pt idx="2040">
                  <c:v>2.7924999999999998E-2</c:v>
                </c:pt>
                <c:pt idx="2041">
                  <c:v>2.7616000000000002E-2</c:v>
                </c:pt>
                <c:pt idx="2042">
                  <c:v>2.7428999999999999E-2</c:v>
                </c:pt>
                <c:pt idx="2043">
                  <c:v>2.8972000000000001E-2</c:v>
                </c:pt>
                <c:pt idx="2044">
                  <c:v>2.8972000000000001E-2</c:v>
                </c:pt>
                <c:pt idx="2045">
                  <c:v>2.9225999999999999E-2</c:v>
                </c:pt>
                <c:pt idx="2046">
                  <c:v>2.9096E-2</c:v>
                </c:pt>
                <c:pt idx="2047">
                  <c:v>2.9271999999999999E-2</c:v>
                </c:pt>
                <c:pt idx="2048">
                  <c:v>2.8060000000000002E-2</c:v>
                </c:pt>
                <c:pt idx="2049">
                  <c:v>2.8146000000000001E-2</c:v>
                </c:pt>
                <c:pt idx="2050">
                  <c:v>3.1004E-2</c:v>
                </c:pt>
                <c:pt idx="2051">
                  <c:v>3.1706999999999999E-2</c:v>
                </c:pt>
                <c:pt idx="2052">
                  <c:v>3.1386999999999998E-2</c:v>
                </c:pt>
                <c:pt idx="2053">
                  <c:v>3.2298E-2</c:v>
                </c:pt>
                <c:pt idx="2054">
                  <c:v>3.2754999999999999E-2</c:v>
                </c:pt>
                <c:pt idx="2055">
                  <c:v>3.3660000000000002E-2</c:v>
                </c:pt>
                <c:pt idx="2056">
                  <c:v>3.4488999999999999E-2</c:v>
                </c:pt>
                <c:pt idx="2057">
                  <c:v>3.5471999999999997E-2</c:v>
                </c:pt>
                <c:pt idx="2058">
                  <c:v>3.5666999999999997E-2</c:v>
                </c:pt>
                <c:pt idx="2059">
                  <c:v>3.5515999999999999E-2</c:v>
                </c:pt>
                <c:pt idx="2060">
                  <c:v>3.5382999999999998E-2</c:v>
                </c:pt>
                <c:pt idx="2061">
                  <c:v>3.5560000000000001E-2</c:v>
                </c:pt>
                <c:pt idx="2062">
                  <c:v>3.4988999999999999E-2</c:v>
                </c:pt>
                <c:pt idx="2063">
                  <c:v>3.5007999999999997E-2</c:v>
                </c:pt>
                <c:pt idx="2064">
                  <c:v>3.4213E-2</c:v>
                </c:pt>
                <c:pt idx="2065">
                  <c:v>3.456E-2</c:v>
                </c:pt>
                <c:pt idx="2066">
                  <c:v>3.4231999999999999E-2</c:v>
                </c:pt>
                <c:pt idx="2067">
                  <c:v>3.4964000000000002E-2</c:v>
                </c:pt>
                <c:pt idx="2068">
                  <c:v>3.4699000000000001E-2</c:v>
                </c:pt>
                <c:pt idx="2069">
                  <c:v>3.4780999999999999E-2</c:v>
                </c:pt>
                <c:pt idx="2070">
                  <c:v>3.4691E-2</c:v>
                </c:pt>
                <c:pt idx="2071">
                  <c:v>3.5366000000000002E-2</c:v>
                </c:pt>
                <c:pt idx="2072">
                  <c:v>3.6047000000000003E-2</c:v>
                </c:pt>
                <c:pt idx="2073">
                  <c:v>3.7262000000000003E-2</c:v>
                </c:pt>
                <c:pt idx="2074">
                  <c:v>3.6673999999999998E-2</c:v>
                </c:pt>
                <c:pt idx="2075">
                  <c:v>3.7186999999999998E-2</c:v>
                </c:pt>
                <c:pt idx="2076">
                  <c:v>3.6993999999999999E-2</c:v>
                </c:pt>
                <c:pt idx="2077">
                  <c:v>3.6756999999999998E-2</c:v>
                </c:pt>
                <c:pt idx="2078">
                  <c:v>3.6683E-2</c:v>
                </c:pt>
                <c:pt idx="2079">
                  <c:v>3.5399E-2</c:v>
                </c:pt>
                <c:pt idx="2080">
                  <c:v>3.4509999999999999E-2</c:v>
                </c:pt>
                <c:pt idx="2081">
                  <c:v>3.4953999999999999E-2</c:v>
                </c:pt>
                <c:pt idx="2082">
                  <c:v>3.4918999999999999E-2</c:v>
                </c:pt>
                <c:pt idx="2083">
                  <c:v>3.5064999999999999E-2</c:v>
                </c:pt>
                <c:pt idx="2084">
                  <c:v>3.5319999999999997E-2</c:v>
                </c:pt>
                <c:pt idx="2085">
                  <c:v>3.4812000000000003E-2</c:v>
                </c:pt>
                <c:pt idx="2086">
                  <c:v>3.5275000000000001E-2</c:v>
                </c:pt>
                <c:pt idx="2087">
                  <c:v>3.5194999999999997E-2</c:v>
                </c:pt>
                <c:pt idx="2088">
                  <c:v>3.6082000000000003E-2</c:v>
                </c:pt>
                <c:pt idx="2089">
                  <c:v>3.5964000000000003E-2</c:v>
                </c:pt>
                <c:pt idx="2090">
                  <c:v>3.5415000000000002E-2</c:v>
                </c:pt>
                <c:pt idx="2091">
                  <c:v>3.4986999999999997E-2</c:v>
                </c:pt>
                <c:pt idx="2092">
                  <c:v>3.4743000000000003E-2</c:v>
                </c:pt>
                <c:pt idx="2093">
                  <c:v>3.5152000000000003E-2</c:v>
                </c:pt>
                <c:pt idx="2094">
                  <c:v>3.5826999999999998E-2</c:v>
                </c:pt>
                <c:pt idx="2095">
                  <c:v>3.5507999999999998E-2</c:v>
                </c:pt>
                <c:pt idx="2096">
                  <c:v>3.4872E-2</c:v>
                </c:pt>
                <c:pt idx="2097">
                  <c:v>3.5071999999999999E-2</c:v>
                </c:pt>
                <c:pt idx="2098">
                  <c:v>3.5255000000000002E-2</c:v>
                </c:pt>
                <c:pt idx="2099">
                  <c:v>3.5922999999999997E-2</c:v>
                </c:pt>
                <c:pt idx="2100">
                  <c:v>3.5941000000000001E-2</c:v>
                </c:pt>
                <c:pt idx="2101">
                  <c:v>3.6042999999999999E-2</c:v>
                </c:pt>
                <c:pt idx="2102">
                  <c:v>3.6283000000000003E-2</c:v>
                </c:pt>
                <c:pt idx="2103">
                  <c:v>3.6457999999999997E-2</c:v>
                </c:pt>
                <c:pt idx="2104">
                  <c:v>3.5989E-2</c:v>
                </c:pt>
                <c:pt idx="2105">
                  <c:v>3.6679999999999997E-2</c:v>
                </c:pt>
                <c:pt idx="2106">
                  <c:v>3.6996000000000001E-2</c:v>
                </c:pt>
                <c:pt idx="2107">
                  <c:v>3.5991000000000002E-2</c:v>
                </c:pt>
                <c:pt idx="2108">
                  <c:v>3.5818000000000003E-2</c:v>
                </c:pt>
                <c:pt idx="2109">
                  <c:v>3.6379000000000002E-2</c:v>
                </c:pt>
                <c:pt idx="2110">
                  <c:v>3.6490000000000002E-2</c:v>
                </c:pt>
                <c:pt idx="2111">
                  <c:v>3.6324000000000002E-2</c:v>
                </c:pt>
                <c:pt idx="2112">
                  <c:v>3.7088000000000003E-2</c:v>
                </c:pt>
                <c:pt idx="2113">
                  <c:v>3.6637000000000003E-2</c:v>
                </c:pt>
                <c:pt idx="2114">
                  <c:v>3.6628000000000001E-2</c:v>
                </c:pt>
                <c:pt idx="2115">
                  <c:v>3.7109000000000003E-2</c:v>
                </c:pt>
                <c:pt idx="2116">
                  <c:v>3.6624999999999998E-2</c:v>
                </c:pt>
                <c:pt idx="2117">
                  <c:v>3.7345000000000003E-2</c:v>
                </c:pt>
                <c:pt idx="2118">
                  <c:v>3.6963000000000003E-2</c:v>
                </c:pt>
                <c:pt idx="2119">
                  <c:v>3.7124999999999998E-2</c:v>
                </c:pt>
                <c:pt idx="2120">
                  <c:v>3.7464999999999998E-2</c:v>
                </c:pt>
                <c:pt idx="2121">
                  <c:v>3.7661E-2</c:v>
                </c:pt>
                <c:pt idx="2122">
                  <c:v>3.7895999999999999E-2</c:v>
                </c:pt>
                <c:pt idx="2123">
                  <c:v>3.7934000000000002E-2</c:v>
                </c:pt>
                <c:pt idx="2124">
                  <c:v>3.8149000000000002E-2</c:v>
                </c:pt>
                <c:pt idx="2125">
                  <c:v>3.8390000000000001E-2</c:v>
                </c:pt>
                <c:pt idx="2126">
                  <c:v>3.8392000000000003E-2</c:v>
                </c:pt>
                <c:pt idx="2127">
                  <c:v>3.8205999999999997E-2</c:v>
                </c:pt>
                <c:pt idx="2128">
                  <c:v>3.8443999999999999E-2</c:v>
                </c:pt>
                <c:pt idx="2129">
                  <c:v>3.9024000000000003E-2</c:v>
                </c:pt>
                <c:pt idx="2130">
                  <c:v>3.9024999999999997E-2</c:v>
                </c:pt>
                <c:pt idx="2131">
                  <c:v>4.0022000000000002E-2</c:v>
                </c:pt>
                <c:pt idx="2132">
                  <c:v>3.9870999999999997E-2</c:v>
                </c:pt>
                <c:pt idx="2133">
                  <c:v>4.0571999999999997E-2</c:v>
                </c:pt>
                <c:pt idx="2134">
                  <c:v>4.0571999999999997E-2</c:v>
                </c:pt>
                <c:pt idx="2135">
                  <c:v>4.0183999999999997E-2</c:v>
                </c:pt>
                <c:pt idx="2136">
                  <c:v>3.9479E-2</c:v>
                </c:pt>
                <c:pt idx="2137">
                  <c:v>3.8560999999999998E-2</c:v>
                </c:pt>
                <c:pt idx="2138">
                  <c:v>3.8810999999999998E-2</c:v>
                </c:pt>
                <c:pt idx="2139">
                  <c:v>3.9467000000000002E-2</c:v>
                </c:pt>
                <c:pt idx="2140">
                  <c:v>3.8670999999999997E-2</c:v>
                </c:pt>
                <c:pt idx="2141">
                  <c:v>3.9324999999999999E-2</c:v>
                </c:pt>
                <c:pt idx="2142">
                  <c:v>3.8882E-2</c:v>
                </c:pt>
                <c:pt idx="2143">
                  <c:v>3.9125E-2</c:v>
                </c:pt>
                <c:pt idx="2144">
                  <c:v>3.8217000000000001E-2</c:v>
                </c:pt>
                <c:pt idx="2145">
                  <c:v>3.8047999999999998E-2</c:v>
                </c:pt>
                <c:pt idx="2146">
                  <c:v>3.7220000000000003E-2</c:v>
                </c:pt>
                <c:pt idx="2147">
                  <c:v>3.7855E-2</c:v>
                </c:pt>
                <c:pt idx="2148">
                  <c:v>3.7296000000000003E-2</c:v>
                </c:pt>
                <c:pt idx="2149">
                  <c:v>3.7150000000000002E-2</c:v>
                </c:pt>
                <c:pt idx="2150">
                  <c:v>3.6914000000000002E-2</c:v>
                </c:pt>
                <c:pt idx="2151">
                  <c:v>3.7171000000000003E-2</c:v>
                </c:pt>
                <c:pt idx="2152">
                  <c:v>3.6733000000000002E-2</c:v>
                </c:pt>
                <c:pt idx="2153">
                  <c:v>3.8165999999999999E-2</c:v>
                </c:pt>
                <c:pt idx="2154">
                  <c:v>3.8037000000000001E-2</c:v>
                </c:pt>
                <c:pt idx="2155">
                  <c:v>3.8835000000000001E-2</c:v>
                </c:pt>
                <c:pt idx="2156">
                  <c:v>3.9647000000000002E-2</c:v>
                </c:pt>
                <c:pt idx="2157">
                  <c:v>3.9475999999999997E-2</c:v>
                </c:pt>
                <c:pt idx="2158">
                  <c:v>3.9803999999999999E-2</c:v>
                </c:pt>
                <c:pt idx="2159">
                  <c:v>4.0245000000000003E-2</c:v>
                </c:pt>
                <c:pt idx="2160">
                  <c:v>3.9711000000000003E-2</c:v>
                </c:pt>
                <c:pt idx="2161">
                  <c:v>3.8828000000000001E-2</c:v>
                </c:pt>
                <c:pt idx="2162">
                  <c:v>3.9218000000000003E-2</c:v>
                </c:pt>
                <c:pt idx="2163">
                  <c:v>3.8943999999999999E-2</c:v>
                </c:pt>
                <c:pt idx="2164">
                  <c:v>3.9260000000000003E-2</c:v>
                </c:pt>
                <c:pt idx="2165">
                  <c:v>3.9123999999999999E-2</c:v>
                </c:pt>
                <c:pt idx="2166">
                  <c:v>3.9301999999999997E-2</c:v>
                </c:pt>
                <c:pt idx="2167">
                  <c:v>3.9898000000000003E-2</c:v>
                </c:pt>
                <c:pt idx="2168">
                  <c:v>4.0565999999999998E-2</c:v>
                </c:pt>
                <c:pt idx="2169">
                  <c:v>4.0117E-2</c:v>
                </c:pt>
                <c:pt idx="2170">
                  <c:v>4.0793000000000003E-2</c:v>
                </c:pt>
                <c:pt idx="2171">
                  <c:v>4.0693E-2</c:v>
                </c:pt>
                <c:pt idx="2172">
                  <c:v>4.0918999999999997E-2</c:v>
                </c:pt>
                <c:pt idx="2173">
                  <c:v>4.0987000000000003E-2</c:v>
                </c:pt>
                <c:pt idx="2174">
                  <c:v>4.1521000000000002E-2</c:v>
                </c:pt>
                <c:pt idx="2175">
                  <c:v>4.1540000000000001E-2</c:v>
                </c:pt>
                <c:pt idx="2176">
                  <c:v>4.1131000000000001E-2</c:v>
                </c:pt>
                <c:pt idx="2177">
                  <c:v>4.1411000000000003E-2</c:v>
                </c:pt>
                <c:pt idx="2178">
                  <c:v>4.0422E-2</c:v>
                </c:pt>
                <c:pt idx="2179">
                  <c:v>3.9676999999999997E-2</c:v>
                </c:pt>
                <c:pt idx="2180">
                  <c:v>3.8644999999999999E-2</c:v>
                </c:pt>
                <c:pt idx="2181">
                  <c:v>3.882E-2</c:v>
                </c:pt>
                <c:pt idx="2182">
                  <c:v>3.7974000000000001E-2</c:v>
                </c:pt>
                <c:pt idx="2183">
                  <c:v>3.9036000000000001E-2</c:v>
                </c:pt>
                <c:pt idx="2184">
                  <c:v>3.9170000000000003E-2</c:v>
                </c:pt>
                <c:pt idx="2185">
                  <c:v>3.8658999999999999E-2</c:v>
                </c:pt>
                <c:pt idx="2186">
                  <c:v>3.8678999999999998E-2</c:v>
                </c:pt>
                <c:pt idx="2187">
                  <c:v>3.9165999999999999E-2</c:v>
                </c:pt>
                <c:pt idx="2188">
                  <c:v>3.9053999999999998E-2</c:v>
                </c:pt>
                <c:pt idx="2189">
                  <c:v>3.8064000000000001E-2</c:v>
                </c:pt>
                <c:pt idx="2190">
                  <c:v>3.7964999999999999E-2</c:v>
                </c:pt>
                <c:pt idx="2191">
                  <c:v>3.7241999999999997E-2</c:v>
                </c:pt>
                <c:pt idx="2192">
                  <c:v>3.7201999999999999E-2</c:v>
                </c:pt>
                <c:pt idx="2193">
                  <c:v>3.7876E-2</c:v>
                </c:pt>
                <c:pt idx="2194">
                  <c:v>3.8287000000000002E-2</c:v>
                </c:pt>
                <c:pt idx="2195">
                  <c:v>3.7249999999999998E-2</c:v>
                </c:pt>
                <c:pt idx="2196">
                  <c:v>3.7305999999999999E-2</c:v>
                </c:pt>
                <c:pt idx="2197">
                  <c:v>3.8113000000000001E-2</c:v>
                </c:pt>
                <c:pt idx="2198">
                  <c:v>3.8705999999999997E-2</c:v>
                </c:pt>
                <c:pt idx="2199">
                  <c:v>3.8151999999999998E-2</c:v>
                </c:pt>
                <c:pt idx="2200">
                  <c:v>3.7869E-2</c:v>
                </c:pt>
                <c:pt idx="2201">
                  <c:v>3.8491999999999998E-2</c:v>
                </c:pt>
                <c:pt idx="2202">
                  <c:v>3.8304999999999999E-2</c:v>
                </c:pt>
                <c:pt idx="2203">
                  <c:v>3.8510000000000003E-2</c:v>
                </c:pt>
                <c:pt idx="2204">
                  <c:v>3.9702000000000001E-2</c:v>
                </c:pt>
                <c:pt idx="2205">
                  <c:v>3.8492999999999999E-2</c:v>
                </c:pt>
                <c:pt idx="2206">
                  <c:v>3.9038999999999997E-2</c:v>
                </c:pt>
                <c:pt idx="2207">
                  <c:v>3.8741999999999999E-2</c:v>
                </c:pt>
                <c:pt idx="2208">
                  <c:v>3.7810999999999997E-2</c:v>
                </c:pt>
                <c:pt idx="2209">
                  <c:v>3.7631999999999999E-2</c:v>
                </c:pt>
                <c:pt idx="2210">
                  <c:v>3.7421999999999997E-2</c:v>
                </c:pt>
                <c:pt idx="2211">
                  <c:v>3.8757E-2</c:v>
                </c:pt>
                <c:pt idx="2212">
                  <c:v>4.0046999999999999E-2</c:v>
                </c:pt>
                <c:pt idx="2213">
                  <c:v>3.8835000000000001E-2</c:v>
                </c:pt>
                <c:pt idx="2214">
                  <c:v>3.7571E-2</c:v>
                </c:pt>
                <c:pt idx="2215">
                  <c:v>3.7789000000000003E-2</c:v>
                </c:pt>
                <c:pt idx="2216">
                  <c:v>3.6993999999999999E-2</c:v>
                </c:pt>
                <c:pt idx="2217">
                  <c:v>3.6559000000000001E-2</c:v>
                </c:pt>
                <c:pt idx="2218">
                  <c:v>3.6706000000000003E-2</c:v>
                </c:pt>
                <c:pt idx="2219">
                  <c:v>3.4778000000000003E-2</c:v>
                </c:pt>
                <c:pt idx="2220">
                  <c:v>3.3982999999999999E-2</c:v>
                </c:pt>
                <c:pt idx="2221">
                  <c:v>3.3453999999999998E-2</c:v>
                </c:pt>
                <c:pt idx="2222">
                  <c:v>3.3849999999999998E-2</c:v>
                </c:pt>
                <c:pt idx="2223">
                  <c:v>3.2978E-2</c:v>
                </c:pt>
                <c:pt idx="2224">
                  <c:v>3.1572999999999997E-2</c:v>
                </c:pt>
                <c:pt idx="2225">
                  <c:v>3.2349000000000003E-2</c:v>
                </c:pt>
                <c:pt idx="2226">
                  <c:v>3.2597000000000001E-2</c:v>
                </c:pt>
                <c:pt idx="2227">
                  <c:v>3.2202000000000001E-2</c:v>
                </c:pt>
                <c:pt idx="2228">
                  <c:v>3.1289999999999998E-2</c:v>
                </c:pt>
                <c:pt idx="2229">
                  <c:v>3.2319000000000001E-2</c:v>
                </c:pt>
                <c:pt idx="2230">
                  <c:v>3.2760999999999998E-2</c:v>
                </c:pt>
                <c:pt idx="2231">
                  <c:v>3.3169999999999998E-2</c:v>
                </c:pt>
                <c:pt idx="2232">
                  <c:v>3.2481999999999997E-2</c:v>
                </c:pt>
                <c:pt idx="2233">
                  <c:v>3.3121999999999999E-2</c:v>
                </c:pt>
                <c:pt idx="2234">
                  <c:v>3.2662999999999998E-2</c:v>
                </c:pt>
                <c:pt idx="2235">
                  <c:v>3.0726E-2</c:v>
                </c:pt>
                <c:pt idx="2236">
                  <c:v>3.0825000000000002E-2</c:v>
                </c:pt>
                <c:pt idx="2237">
                  <c:v>2.9094999999999999E-2</c:v>
                </c:pt>
                <c:pt idx="2238">
                  <c:v>2.9059000000000001E-2</c:v>
                </c:pt>
                <c:pt idx="2239">
                  <c:v>2.8596E-2</c:v>
                </c:pt>
                <c:pt idx="2240">
                  <c:v>2.827E-2</c:v>
                </c:pt>
                <c:pt idx="2241">
                  <c:v>2.8604000000000001E-2</c:v>
                </c:pt>
                <c:pt idx="2242">
                  <c:v>2.9094999999999999E-2</c:v>
                </c:pt>
                <c:pt idx="2243">
                  <c:v>2.8822E-2</c:v>
                </c:pt>
                <c:pt idx="2244">
                  <c:v>2.9131000000000001E-2</c:v>
                </c:pt>
                <c:pt idx="2245">
                  <c:v>3.0155000000000001E-2</c:v>
                </c:pt>
                <c:pt idx="2246">
                  <c:v>2.9916000000000002E-2</c:v>
                </c:pt>
                <c:pt idx="2247">
                  <c:v>2.9204999999999998E-2</c:v>
                </c:pt>
                <c:pt idx="2248">
                  <c:v>2.8247000000000001E-2</c:v>
                </c:pt>
                <c:pt idx="2249">
                  <c:v>2.9114000000000001E-2</c:v>
                </c:pt>
                <c:pt idx="2250">
                  <c:v>2.8295000000000001E-2</c:v>
                </c:pt>
                <c:pt idx="2251">
                  <c:v>2.8742E-2</c:v>
                </c:pt>
                <c:pt idx="2252">
                  <c:v>2.9336000000000001E-2</c:v>
                </c:pt>
                <c:pt idx="2253">
                  <c:v>2.912E-2</c:v>
                </c:pt>
                <c:pt idx="2254">
                  <c:v>2.8993999999999999E-2</c:v>
                </c:pt>
                <c:pt idx="2255">
                  <c:v>2.7909E-2</c:v>
                </c:pt>
                <c:pt idx="2256">
                  <c:v>2.8242E-2</c:v>
                </c:pt>
                <c:pt idx="2257">
                  <c:v>2.7587E-2</c:v>
                </c:pt>
                <c:pt idx="2258">
                  <c:v>2.7688000000000001E-2</c:v>
                </c:pt>
                <c:pt idx="2259">
                  <c:v>2.8028999999999998E-2</c:v>
                </c:pt>
                <c:pt idx="2260">
                  <c:v>2.8434000000000001E-2</c:v>
                </c:pt>
                <c:pt idx="2261">
                  <c:v>2.9005E-2</c:v>
                </c:pt>
                <c:pt idx="2262">
                  <c:v>2.9347999999999999E-2</c:v>
                </c:pt>
                <c:pt idx="2263">
                  <c:v>2.9957000000000001E-2</c:v>
                </c:pt>
                <c:pt idx="2264">
                  <c:v>2.9058E-2</c:v>
                </c:pt>
                <c:pt idx="2265">
                  <c:v>2.8711E-2</c:v>
                </c:pt>
                <c:pt idx="2266">
                  <c:v>2.9309000000000002E-2</c:v>
                </c:pt>
                <c:pt idx="2267">
                  <c:v>2.9766999999999998E-2</c:v>
                </c:pt>
                <c:pt idx="2268">
                  <c:v>3.0137000000000001E-2</c:v>
                </c:pt>
                <c:pt idx="2269">
                  <c:v>2.9234E-2</c:v>
                </c:pt>
                <c:pt idx="2270">
                  <c:v>2.9807E-2</c:v>
                </c:pt>
                <c:pt idx="2271">
                  <c:v>3.1142E-2</c:v>
                </c:pt>
                <c:pt idx="2272">
                  <c:v>3.1514E-2</c:v>
                </c:pt>
                <c:pt idx="2273">
                  <c:v>3.1405000000000002E-2</c:v>
                </c:pt>
                <c:pt idx="2274">
                  <c:v>3.1331999999999999E-2</c:v>
                </c:pt>
                <c:pt idx="2275">
                  <c:v>3.1523000000000002E-2</c:v>
                </c:pt>
                <c:pt idx="2276">
                  <c:v>3.1295000000000003E-2</c:v>
                </c:pt>
                <c:pt idx="2277">
                  <c:v>3.2261999999999999E-2</c:v>
                </c:pt>
                <c:pt idx="2278">
                  <c:v>3.2114999999999998E-2</c:v>
                </c:pt>
                <c:pt idx="2279">
                  <c:v>3.1185000000000001E-2</c:v>
                </c:pt>
                <c:pt idx="2280">
                  <c:v>3.0544000000000002E-2</c:v>
                </c:pt>
                <c:pt idx="2281">
                  <c:v>3.0679000000000001E-2</c:v>
                </c:pt>
                <c:pt idx="2282">
                  <c:v>3.1812E-2</c:v>
                </c:pt>
                <c:pt idx="2283">
                  <c:v>3.0526999999999999E-2</c:v>
                </c:pt>
                <c:pt idx="2284">
                  <c:v>2.9721999999999998E-2</c:v>
                </c:pt>
                <c:pt idx="2285">
                  <c:v>2.9172E-2</c:v>
                </c:pt>
                <c:pt idx="2286">
                  <c:v>3.0384000000000001E-2</c:v>
                </c:pt>
                <c:pt idx="2287">
                  <c:v>2.9794000000000001E-2</c:v>
                </c:pt>
                <c:pt idx="2288">
                  <c:v>2.9812999999999999E-2</c:v>
                </c:pt>
                <c:pt idx="2289">
                  <c:v>2.8742E-2</c:v>
                </c:pt>
                <c:pt idx="2290">
                  <c:v>2.9281999999999999E-2</c:v>
                </c:pt>
                <c:pt idx="2291">
                  <c:v>3.0044999999999999E-2</c:v>
                </c:pt>
                <c:pt idx="2292">
                  <c:v>2.9881000000000001E-2</c:v>
                </c:pt>
                <c:pt idx="2293">
                  <c:v>3.0640000000000001E-2</c:v>
                </c:pt>
                <c:pt idx="2294">
                  <c:v>3.0166999999999999E-2</c:v>
                </c:pt>
                <c:pt idx="2295">
                  <c:v>3.0203000000000001E-2</c:v>
                </c:pt>
                <c:pt idx="2296">
                  <c:v>3.0436999999999999E-2</c:v>
                </c:pt>
                <c:pt idx="2297">
                  <c:v>3.1335000000000002E-2</c:v>
                </c:pt>
                <c:pt idx="2298">
                  <c:v>3.1308999999999997E-2</c:v>
                </c:pt>
                <c:pt idx="2299">
                  <c:v>3.1354E-2</c:v>
                </c:pt>
                <c:pt idx="2300">
                  <c:v>3.2215000000000001E-2</c:v>
                </c:pt>
                <c:pt idx="2301">
                  <c:v>3.2369000000000002E-2</c:v>
                </c:pt>
                <c:pt idx="2302">
                  <c:v>3.2557999999999997E-2</c:v>
                </c:pt>
                <c:pt idx="2303">
                  <c:v>3.3288999999999999E-2</c:v>
                </c:pt>
                <c:pt idx="2304">
                  <c:v>3.2982999999999998E-2</c:v>
                </c:pt>
                <c:pt idx="2305">
                  <c:v>3.3374000000000001E-2</c:v>
                </c:pt>
                <c:pt idx="2306">
                  <c:v>3.3364999999999999E-2</c:v>
                </c:pt>
                <c:pt idx="2307">
                  <c:v>3.3368000000000002E-2</c:v>
                </c:pt>
                <c:pt idx="2308">
                  <c:v>3.4348999999999998E-2</c:v>
                </c:pt>
                <c:pt idx="2309">
                  <c:v>3.4558999999999999E-2</c:v>
                </c:pt>
                <c:pt idx="2310">
                  <c:v>3.4742000000000002E-2</c:v>
                </c:pt>
                <c:pt idx="2311">
                  <c:v>3.4535000000000003E-2</c:v>
                </c:pt>
                <c:pt idx="2312">
                  <c:v>3.4429000000000001E-2</c:v>
                </c:pt>
                <c:pt idx="2313">
                  <c:v>3.3647999999999997E-2</c:v>
                </c:pt>
                <c:pt idx="2314">
                  <c:v>3.4315999999999999E-2</c:v>
                </c:pt>
                <c:pt idx="2315">
                  <c:v>3.3958000000000002E-2</c:v>
                </c:pt>
                <c:pt idx="2316">
                  <c:v>3.4084000000000003E-2</c:v>
                </c:pt>
                <c:pt idx="2317">
                  <c:v>3.4381000000000002E-2</c:v>
                </c:pt>
                <c:pt idx="2318">
                  <c:v>3.5210999999999999E-2</c:v>
                </c:pt>
                <c:pt idx="2319">
                  <c:v>3.5756999999999997E-2</c:v>
                </c:pt>
                <c:pt idx="2320">
                  <c:v>3.5685000000000001E-2</c:v>
                </c:pt>
                <c:pt idx="2321">
                  <c:v>3.5268000000000001E-2</c:v>
                </c:pt>
                <c:pt idx="2322">
                  <c:v>3.5305999999999997E-2</c:v>
                </c:pt>
                <c:pt idx="2323">
                  <c:v>3.5192000000000001E-2</c:v>
                </c:pt>
                <c:pt idx="2324">
                  <c:v>3.4421E-2</c:v>
                </c:pt>
                <c:pt idx="2325">
                  <c:v>3.4807999999999999E-2</c:v>
                </c:pt>
                <c:pt idx="2326">
                  <c:v>3.4470000000000001E-2</c:v>
                </c:pt>
                <c:pt idx="2327">
                  <c:v>3.4574000000000001E-2</c:v>
                </c:pt>
                <c:pt idx="2328">
                  <c:v>3.4925999999999999E-2</c:v>
                </c:pt>
                <c:pt idx="2329">
                  <c:v>3.5397999999999999E-2</c:v>
                </c:pt>
                <c:pt idx="2330">
                  <c:v>3.5838000000000002E-2</c:v>
                </c:pt>
                <c:pt idx="2331">
                  <c:v>3.6728999999999998E-2</c:v>
                </c:pt>
                <c:pt idx="2332">
                  <c:v>3.5740000000000001E-2</c:v>
                </c:pt>
                <c:pt idx="2333">
                  <c:v>3.6496000000000001E-2</c:v>
                </c:pt>
                <c:pt idx="2334">
                  <c:v>3.7172999999999998E-2</c:v>
                </c:pt>
                <c:pt idx="2335">
                  <c:v>3.7592E-2</c:v>
                </c:pt>
                <c:pt idx="2336">
                  <c:v>3.6891E-2</c:v>
                </c:pt>
                <c:pt idx="2337">
                  <c:v>3.7252E-2</c:v>
                </c:pt>
                <c:pt idx="2338">
                  <c:v>3.7562999999999999E-2</c:v>
                </c:pt>
                <c:pt idx="2339">
                  <c:v>3.7738000000000001E-2</c:v>
                </c:pt>
                <c:pt idx="2340">
                  <c:v>3.8170000000000003E-2</c:v>
                </c:pt>
                <c:pt idx="2341">
                  <c:v>3.7821E-2</c:v>
                </c:pt>
                <c:pt idx="2342">
                  <c:v>3.7501E-2</c:v>
                </c:pt>
                <c:pt idx="2343">
                  <c:v>3.7519999999999998E-2</c:v>
                </c:pt>
                <c:pt idx="2344">
                  <c:v>3.7128000000000001E-2</c:v>
                </c:pt>
                <c:pt idx="2345">
                  <c:v>3.7503000000000002E-2</c:v>
                </c:pt>
                <c:pt idx="2346">
                  <c:v>3.7669000000000001E-2</c:v>
                </c:pt>
                <c:pt idx="2347">
                  <c:v>3.9081999999999999E-2</c:v>
                </c:pt>
                <c:pt idx="2348">
                  <c:v>3.7772E-2</c:v>
                </c:pt>
                <c:pt idx="2349">
                  <c:v>3.7352000000000003E-2</c:v>
                </c:pt>
                <c:pt idx="2350">
                  <c:v>3.8005999999999998E-2</c:v>
                </c:pt>
                <c:pt idx="2351">
                  <c:v>3.7721999999999999E-2</c:v>
                </c:pt>
                <c:pt idx="2352">
                  <c:v>3.7293E-2</c:v>
                </c:pt>
                <c:pt idx="2353">
                  <c:v>3.6478999999999998E-2</c:v>
                </c:pt>
                <c:pt idx="2354">
                  <c:v>3.7203E-2</c:v>
                </c:pt>
                <c:pt idx="2355">
                  <c:v>3.6488E-2</c:v>
                </c:pt>
                <c:pt idx="2356">
                  <c:v>3.7907999999999997E-2</c:v>
                </c:pt>
                <c:pt idx="2357">
                  <c:v>3.8949999999999999E-2</c:v>
                </c:pt>
                <c:pt idx="2358">
                  <c:v>3.9685999999999999E-2</c:v>
                </c:pt>
                <c:pt idx="2359">
                  <c:v>3.9350999999999997E-2</c:v>
                </c:pt>
                <c:pt idx="2360">
                  <c:v>3.9898000000000003E-2</c:v>
                </c:pt>
                <c:pt idx="2361">
                  <c:v>4.0666000000000001E-2</c:v>
                </c:pt>
                <c:pt idx="2362">
                  <c:v>4.0611000000000001E-2</c:v>
                </c:pt>
                <c:pt idx="2363">
                  <c:v>4.0384999999999997E-2</c:v>
                </c:pt>
                <c:pt idx="2364">
                  <c:v>4.0812000000000001E-2</c:v>
                </c:pt>
                <c:pt idx="2365">
                  <c:v>3.9815999999999997E-2</c:v>
                </c:pt>
                <c:pt idx="2366">
                  <c:v>4.0163999999999998E-2</c:v>
                </c:pt>
                <c:pt idx="2367">
                  <c:v>4.0250000000000001E-2</c:v>
                </c:pt>
                <c:pt idx="2368">
                  <c:v>4.0875000000000002E-2</c:v>
                </c:pt>
                <c:pt idx="2369">
                  <c:v>4.1362000000000003E-2</c:v>
                </c:pt>
                <c:pt idx="2370">
                  <c:v>4.1647999999999998E-2</c:v>
                </c:pt>
                <c:pt idx="2371">
                  <c:v>4.2018E-2</c:v>
                </c:pt>
                <c:pt idx="2372">
                  <c:v>4.2063000000000003E-2</c:v>
                </c:pt>
                <c:pt idx="2373">
                  <c:v>4.2160000000000003E-2</c:v>
                </c:pt>
                <c:pt idx="2374">
                  <c:v>4.2428E-2</c:v>
                </c:pt>
                <c:pt idx="2375">
                  <c:v>4.2682999999999999E-2</c:v>
                </c:pt>
                <c:pt idx="2376">
                  <c:v>4.1822999999999999E-2</c:v>
                </c:pt>
                <c:pt idx="2377">
                  <c:v>4.2050999999999998E-2</c:v>
                </c:pt>
                <c:pt idx="2378">
                  <c:v>4.2250999999999997E-2</c:v>
                </c:pt>
                <c:pt idx="2379">
                  <c:v>4.1769000000000001E-2</c:v>
                </c:pt>
                <c:pt idx="2380">
                  <c:v>4.2069000000000002E-2</c:v>
                </c:pt>
                <c:pt idx="2381">
                  <c:v>4.2849999999999999E-2</c:v>
                </c:pt>
                <c:pt idx="2382">
                  <c:v>4.2278000000000003E-2</c:v>
                </c:pt>
                <c:pt idx="2383">
                  <c:v>4.2176999999999999E-2</c:v>
                </c:pt>
                <c:pt idx="2384">
                  <c:v>4.2918999999999999E-2</c:v>
                </c:pt>
                <c:pt idx="2385">
                  <c:v>4.3250999999999998E-2</c:v>
                </c:pt>
                <c:pt idx="2386">
                  <c:v>4.2841999999999998E-2</c:v>
                </c:pt>
                <c:pt idx="2387">
                  <c:v>4.4058E-2</c:v>
                </c:pt>
                <c:pt idx="2388">
                  <c:v>4.4130000000000003E-2</c:v>
                </c:pt>
                <c:pt idx="2389">
                  <c:v>4.4198000000000001E-2</c:v>
                </c:pt>
                <c:pt idx="2390">
                  <c:v>4.3722999999999998E-2</c:v>
                </c:pt>
                <c:pt idx="2391">
                  <c:v>4.3000999999999998E-2</c:v>
                </c:pt>
                <c:pt idx="2392">
                  <c:v>4.2747E-2</c:v>
                </c:pt>
                <c:pt idx="2393">
                  <c:v>4.3326999999999997E-2</c:v>
                </c:pt>
                <c:pt idx="2394">
                  <c:v>4.3076000000000003E-2</c:v>
                </c:pt>
                <c:pt idx="2395">
                  <c:v>4.3466999999999999E-2</c:v>
                </c:pt>
                <c:pt idx="2396">
                  <c:v>4.2929000000000002E-2</c:v>
                </c:pt>
                <c:pt idx="2397">
                  <c:v>4.2146999999999997E-2</c:v>
                </c:pt>
                <c:pt idx="2398">
                  <c:v>4.1514000000000002E-2</c:v>
                </c:pt>
                <c:pt idx="2399">
                  <c:v>4.1743000000000002E-2</c:v>
                </c:pt>
                <c:pt idx="2400">
                  <c:v>4.1994999999999998E-2</c:v>
                </c:pt>
                <c:pt idx="2401">
                  <c:v>4.1562000000000002E-2</c:v>
                </c:pt>
                <c:pt idx="2402">
                  <c:v>4.1771999999999997E-2</c:v>
                </c:pt>
                <c:pt idx="2403">
                  <c:v>4.2147999999999998E-2</c:v>
                </c:pt>
                <c:pt idx="2404">
                  <c:v>4.2014000000000003E-2</c:v>
                </c:pt>
                <c:pt idx="2405">
                  <c:v>4.2625999999999997E-2</c:v>
                </c:pt>
                <c:pt idx="2406">
                  <c:v>4.2342999999999999E-2</c:v>
                </c:pt>
                <c:pt idx="2407">
                  <c:v>4.2523999999999999E-2</c:v>
                </c:pt>
                <c:pt idx="2408">
                  <c:v>4.2223999999999998E-2</c:v>
                </c:pt>
                <c:pt idx="2409">
                  <c:v>4.2465999999999997E-2</c:v>
                </c:pt>
                <c:pt idx="2410">
                  <c:v>4.1833000000000002E-2</c:v>
                </c:pt>
                <c:pt idx="2411">
                  <c:v>4.165E-2</c:v>
                </c:pt>
                <c:pt idx="2412">
                  <c:v>4.1292000000000002E-2</c:v>
                </c:pt>
                <c:pt idx="2413">
                  <c:v>4.1463E-2</c:v>
                </c:pt>
                <c:pt idx="2414">
                  <c:v>4.1076000000000001E-2</c:v>
                </c:pt>
                <c:pt idx="2415">
                  <c:v>4.1288999999999999E-2</c:v>
                </c:pt>
                <c:pt idx="2416">
                  <c:v>4.1543999999999998E-2</c:v>
                </c:pt>
                <c:pt idx="2417">
                  <c:v>4.1954999999999999E-2</c:v>
                </c:pt>
                <c:pt idx="2418">
                  <c:v>4.2936000000000002E-2</c:v>
                </c:pt>
                <c:pt idx="2419">
                  <c:v>4.3032000000000001E-2</c:v>
                </c:pt>
                <c:pt idx="2420">
                  <c:v>4.3323E-2</c:v>
                </c:pt>
                <c:pt idx="2421">
                  <c:v>4.2483E-2</c:v>
                </c:pt>
                <c:pt idx="2422">
                  <c:v>4.2456000000000001E-2</c:v>
                </c:pt>
                <c:pt idx="2423">
                  <c:v>4.2764000000000003E-2</c:v>
                </c:pt>
                <c:pt idx="2424">
                  <c:v>4.2618000000000003E-2</c:v>
                </c:pt>
                <c:pt idx="2425">
                  <c:v>4.2655999999999999E-2</c:v>
                </c:pt>
                <c:pt idx="2426">
                  <c:v>4.1944000000000002E-2</c:v>
                </c:pt>
                <c:pt idx="2427">
                  <c:v>4.163E-2</c:v>
                </c:pt>
                <c:pt idx="2428">
                  <c:v>4.1436000000000001E-2</c:v>
                </c:pt>
                <c:pt idx="2429">
                  <c:v>4.1612999999999997E-2</c:v>
                </c:pt>
                <c:pt idx="2430">
                  <c:v>4.1889999999999997E-2</c:v>
                </c:pt>
                <c:pt idx="2431">
                  <c:v>4.2063999999999997E-2</c:v>
                </c:pt>
                <c:pt idx="2432">
                  <c:v>4.1833000000000002E-2</c:v>
                </c:pt>
                <c:pt idx="2433">
                  <c:v>4.1647999999999998E-2</c:v>
                </c:pt>
                <c:pt idx="2434">
                  <c:v>4.2004E-2</c:v>
                </c:pt>
                <c:pt idx="2435">
                  <c:v>4.2120999999999999E-2</c:v>
                </c:pt>
                <c:pt idx="2436">
                  <c:v>4.1577000000000003E-2</c:v>
                </c:pt>
                <c:pt idx="2437">
                  <c:v>4.1328999999999998E-2</c:v>
                </c:pt>
                <c:pt idx="2438">
                  <c:v>4.1611000000000002E-2</c:v>
                </c:pt>
                <c:pt idx="2439">
                  <c:v>4.0996999999999999E-2</c:v>
                </c:pt>
                <c:pt idx="2440">
                  <c:v>4.1638000000000001E-2</c:v>
                </c:pt>
                <c:pt idx="2441">
                  <c:v>4.1540000000000001E-2</c:v>
                </c:pt>
                <c:pt idx="2442">
                  <c:v>4.1879E-2</c:v>
                </c:pt>
                <c:pt idx="2443">
                  <c:v>4.1730000000000003E-2</c:v>
                </c:pt>
                <c:pt idx="2444">
                  <c:v>4.2292000000000003E-2</c:v>
                </c:pt>
                <c:pt idx="2445">
                  <c:v>4.2608E-2</c:v>
                </c:pt>
                <c:pt idx="2446">
                  <c:v>4.2493000000000003E-2</c:v>
                </c:pt>
                <c:pt idx="2447">
                  <c:v>4.3373000000000002E-2</c:v>
                </c:pt>
                <c:pt idx="2448">
                  <c:v>4.3228999999999997E-2</c:v>
                </c:pt>
                <c:pt idx="2449">
                  <c:v>4.3645999999999997E-2</c:v>
                </c:pt>
                <c:pt idx="2450">
                  <c:v>4.3217999999999999E-2</c:v>
                </c:pt>
                <c:pt idx="2451">
                  <c:v>4.3393000000000001E-2</c:v>
                </c:pt>
                <c:pt idx="2452">
                  <c:v>4.3393000000000001E-2</c:v>
                </c:pt>
                <c:pt idx="2453">
                  <c:v>4.3943000000000003E-2</c:v>
                </c:pt>
                <c:pt idx="2454">
                  <c:v>4.4755999999999997E-2</c:v>
                </c:pt>
                <c:pt idx="2455">
                  <c:v>4.4066000000000001E-2</c:v>
                </c:pt>
                <c:pt idx="2456">
                  <c:v>4.4496000000000001E-2</c:v>
                </c:pt>
                <c:pt idx="2457">
                  <c:v>4.4618999999999999E-2</c:v>
                </c:pt>
                <c:pt idx="2458">
                  <c:v>4.4003E-2</c:v>
                </c:pt>
                <c:pt idx="2459">
                  <c:v>4.3882999999999998E-2</c:v>
                </c:pt>
                <c:pt idx="2460">
                  <c:v>4.394E-2</c:v>
                </c:pt>
                <c:pt idx="2461">
                  <c:v>4.2605999999999998E-2</c:v>
                </c:pt>
                <c:pt idx="2462">
                  <c:v>4.1848000000000003E-2</c:v>
                </c:pt>
                <c:pt idx="2463">
                  <c:v>4.1848000000000003E-2</c:v>
                </c:pt>
                <c:pt idx="2464">
                  <c:v>4.2042000000000003E-2</c:v>
                </c:pt>
                <c:pt idx="2465">
                  <c:v>4.2713000000000001E-2</c:v>
                </c:pt>
                <c:pt idx="2466">
                  <c:v>4.3200000000000002E-2</c:v>
                </c:pt>
                <c:pt idx="2467">
                  <c:v>4.2298000000000002E-2</c:v>
                </c:pt>
                <c:pt idx="2468">
                  <c:v>4.2555000000000003E-2</c:v>
                </c:pt>
                <c:pt idx="2469">
                  <c:v>4.1897999999999998E-2</c:v>
                </c:pt>
                <c:pt idx="2470">
                  <c:v>4.1522000000000003E-2</c:v>
                </c:pt>
                <c:pt idx="2471">
                  <c:v>4.1317E-2</c:v>
                </c:pt>
                <c:pt idx="2472">
                  <c:v>4.1940999999999999E-2</c:v>
                </c:pt>
                <c:pt idx="2473">
                  <c:v>4.2067E-2</c:v>
                </c:pt>
                <c:pt idx="2474">
                  <c:v>4.1061E-2</c:v>
                </c:pt>
                <c:pt idx="2475">
                  <c:v>4.0225999999999998E-2</c:v>
                </c:pt>
                <c:pt idx="2476">
                  <c:v>3.9663999999999998E-2</c:v>
                </c:pt>
                <c:pt idx="2477">
                  <c:v>3.9910000000000001E-2</c:v>
                </c:pt>
                <c:pt idx="2478">
                  <c:v>4.0009999999999997E-2</c:v>
                </c:pt>
                <c:pt idx="2479">
                  <c:v>4.0724000000000003E-2</c:v>
                </c:pt>
                <c:pt idx="2480">
                  <c:v>4.1036999999999997E-2</c:v>
                </c:pt>
                <c:pt idx="2481">
                  <c:v>4.1690999999999999E-2</c:v>
                </c:pt>
                <c:pt idx="2482">
                  <c:v>4.0829999999999998E-2</c:v>
                </c:pt>
                <c:pt idx="2483">
                  <c:v>4.0409E-2</c:v>
                </c:pt>
                <c:pt idx="2484">
                  <c:v>4.0591000000000002E-2</c:v>
                </c:pt>
                <c:pt idx="2485">
                  <c:v>4.1210999999999998E-2</c:v>
                </c:pt>
                <c:pt idx="2486">
                  <c:v>4.1404000000000003E-2</c:v>
                </c:pt>
                <c:pt idx="2487">
                  <c:v>4.1926999999999999E-2</c:v>
                </c:pt>
                <c:pt idx="2488">
                  <c:v>4.2188999999999997E-2</c:v>
                </c:pt>
                <c:pt idx="2489">
                  <c:v>4.1973999999999997E-2</c:v>
                </c:pt>
                <c:pt idx="2490">
                  <c:v>4.2474999999999999E-2</c:v>
                </c:pt>
                <c:pt idx="2491">
                  <c:v>4.2462E-2</c:v>
                </c:pt>
                <c:pt idx="2492">
                  <c:v>4.3154999999999999E-2</c:v>
                </c:pt>
                <c:pt idx="2493">
                  <c:v>4.2479999999999997E-2</c:v>
                </c:pt>
                <c:pt idx="2494">
                  <c:v>4.1445000000000003E-2</c:v>
                </c:pt>
                <c:pt idx="2495">
                  <c:v>4.1557999999999998E-2</c:v>
                </c:pt>
                <c:pt idx="2496">
                  <c:v>4.1877999999999999E-2</c:v>
                </c:pt>
                <c:pt idx="2497">
                  <c:v>4.2199E-2</c:v>
                </c:pt>
                <c:pt idx="2498">
                  <c:v>4.1930000000000002E-2</c:v>
                </c:pt>
                <c:pt idx="2499">
                  <c:v>4.2937000000000003E-2</c:v>
                </c:pt>
                <c:pt idx="2500">
                  <c:v>4.2382999999999997E-2</c:v>
                </c:pt>
                <c:pt idx="2501">
                  <c:v>4.2237999999999998E-2</c:v>
                </c:pt>
                <c:pt idx="2502">
                  <c:v>4.1975999999999999E-2</c:v>
                </c:pt>
                <c:pt idx="2503">
                  <c:v>4.1359E-2</c:v>
                </c:pt>
                <c:pt idx="2504">
                  <c:v>4.0800999999999997E-2</c:v>
                </c:pt>
                <c:pt idx="2505">
                  <c:v>4.1577000000000003E-2</c:v>
                </c:pt>
                <c:pt idx="2506">
                  <c:v>4.2040000000000001E-2</c:v>
                </c:pt>
                <c:pt idx="2507">
                  <c:v>4.2139000000000003E-2</c:v>
                </c:pt>
                <c:pt idx="2508">
                  <c:v>4.1715000000000002E-2</c:v>
                </c:pt>
                <c:pt idx="2509">
                  <c:v>4.0876999999999997E-2</c:v>
                </c:pt>
                <c:pt idx="2510">
                  <c:v>4.0829999999999998E-2</c:v>
                </c:pt>
                <c:pt idx="2511">
                  <c:v>4.0013E-2</c:v>
                </c:pt>
                <c:pt idx="2512">
                  <c:v>4.0051000000000003E-2</c:v>
                </c:pt>
                <c:pt idx="2513">
                  <c:v>4.0291E-2</c:v>
                </c:pt>
                <c:pt idx="2514">
                  <c:v>3.9980000000000002E-2</c:v>
                </c:pt>
                <c:pt idx="2515">
                  <c:v>3.9553999999999999E-2</c:v>
                </c:pt>
                <c:pt idx="2516">
                  <c:v>3.9997999999999999E-2</c:v>
                </c:pt>
                <c:pt idx="2517">
                  <c:v>4.0440999999999998E-2</c:v>
                </c:pt>
                <c:pt idx="2518">
                  <c:v>4.0587999999999999E-2</c:v>
                </c:pt>
                <c:pt idx="2519">
                  <c:v>4.0716000000000002E-2</c:v>
                </c:pt>
                <c:pt idx="2520">
                  <c:v>4.1050000000000003E-2</c:v>
                </c:pt>
                <c:pt idx="2521">
                  <c:v>4.1653000000000003E-2</c:v>
                </c:pt>
                <c:pt idx="2522">
                  <c:v>4.3070999999999998E-2</c:v>
                </c:pt>
                <c:pt idx="2523">
                  <c:v>4.3376999999999999E-2</c:v>
                </c:pt>
                <c:pt idx="2524">
                  <c:v>4.2779999999999999E-2</c:v>
                </c:pt>
                <c:pt idx="2525">
                  <c:v>4.2603000000000002E-2</c:v>
                </c:pt>
                <c:pt idx="2526">
                  <c:v>4.3041999999999997E-2</c:v>
                </c:pt>
                <c:pt idx="2527">
                  <c:v>4.2654999999999998E-2</c:v>
                </c:pt>
                <c:pt idx="2528">
                  <c:v>4.3473999999999999E-2</c:v>
                </c:pt>
                <c:pt idx="2529">
                  <c:v>4.2856999999999999E-2</c:v>
                </c:pt>
                <c:pt idx="2530">
                  <c:v>4.2422000000000001E-2</c:v>
                </c:pt>
                <c:pt idx="2531">
                  <c:v>4.3468E-2</c:v>
                </c:pt>
                <c:pt idx="2532">
                  <c:v>4.4046000000000002E-2</c:v>
                </c:pt>
                <c:pt idx="2533">
                  <c:v>4.3624000000000003E-2</c:v>
                </c:pt>
                <c:pt idx="2534">
                  <c:v>4.2481999999999999E-2</c:v>
                </c:pt>
                <c:pt idx="2535">
                  <c:v>4.2418999999999998E-2</c:v>
                </c:pt>
                <c:pt idx="2536">
                  <c:v>4.2568000000000002E-2</c:v>
                </c:pt>
                <c:pt idx="2537">
                  <c:v>4.2892E-2</c:v>
                </c:pt>
                <c:pt idx="2538">
                  <c:v>4.3666000000000003E-2</c:v>
                </c:pt>
                <c:pt idx="2539">
                  <c:v>4.4352000000000003E-2</c:v>
                </c:pt>
                <c:pt idx="2540">
                  <c:v>4.4019999999999997E-2</c:v>
                </c:pt>
                <c:pt idx="2541">
                  <c:v>4.3575000000000003E-2</c:v>
                </c:pt>
                <c:pt idx="2542">
                  <c:v>4.4345000000000002E-2</c:v>
                </c:pt>
                <c:pt idx="2543">
                  <c:v>4.4804999999999998E-2</c:v>
                </c:pt>
                <c:pt idx="2544">
                  <c:v>4.3229999999999998E-2</c:v>
                </c:pt>
                <c:pt idx="2545">
                  <c:v>4.3444000000000003E-2</c:v>
                </c:pt>
                <c:pt idx="2546">
                  <c:v>4.3029999999999999E-2</c:v>
                </c:pt>
                <c:pt idx="2547">
                  <c:v>4.3596999999999997E-2</c:v>
                </c:pt>
                <c:pt idx="2548">
                  <c:v>4.3098999999999998E-2</c:v>
                </c:pt>
                <c:pt idx="2549">
                  <c:v>4.3711E-2</c:v>
                </c:pt>
                <c:pt idx="2550">
                  <c:v>4.4908999999999998E-2</c:v>
                </c:pt>
                <c:pt idx="2551">
                  <c:v>4.4534999999999998E-2</c:v>
                </c:pt>
                <c:pt idx="2552">
                  <c:v>4.5103999999999998E-2</c:v>
                </c:pt>
                <c:pt idx="2553">
                  <c:v>4.6482000000000002E-2</c:v>
                </c:pt>
                <c:pt idx="2554">
                  <c:v>4.6559999999999997E-2</c:v>
                </c:pt>
                <c:pt idx="2555">
                  <c:v>4.5516000000000001E-2</c:v>
                </c:pt>
                <c:pt idx="2556">
                  <c:v>4.5115000000000002E-2</c:v>
                </c:pt>
                <c:pt idx="2557">
                  <c:v>4.3706000000000002E-2</c:v>
                </c:pt>
                <c:pt idx="2558">
                  <c:v>4.3581000000000002E-2</c:v>
                </c:pt>
                <c:pt idx="2559">
                  <c:v>4.3677000000000001E-2</c:v>
                </c:pt>
                <c:pt idx="2560">
                  <c:v>4.4572000000000001E-2</c:v>
                </c:pt>
                <c:pt idx="2561">
                  <c:v>4.4257999999999999E-2</c:v>
                </c:pt>
                <c:pt idx="2562">
                  <c:v>4.4687999999999999E-2</c:v>
                </c:pt>
                <c:pt idx="2563">
                  <c:v>4.5322000000000001E-2</c:v>
                </c:pt>
                <c:pt idx="2564">
                  <c:v>4.4891E-2</c:v>
                </c:pt>
                <c:pt idx="2565">
                  <c:v>4.4027999999999998E-2</c:v>
                </c:pt>
                <c:pt idx="2566">
                  <c:v>4.3853000000000003E-2</c:v>
                </c:pt>
                <c:pt idx="2567">
                  <c:v>4.6071000000000001E-2</c:v>
                </c:pt>
                <c:pt idx="2568">
                  <c:v>4.6406000000000003E-2</c:v>
                </c:pt>
                <c:pt idx="2569">
                  <c:v>4.6010000000000002E-2</c:v>
                </c:pt>
                <c:pt idx="2570">
                  <c:v>4.5629999999999997E-2</c:v>
                </c:pt>
                <c:pt idx="2571">
                  <c:v>4.4926000000000001E-2</c:v>
                </c:pt>
                <c:pt idx="2572">
                  <c:v>4.4020999999999998E-2</c:v>
                </c:pt>
                <c:pt idx="2573">
                  <c:v>4.2930000000000003E-2</c:v>
                </c:pt>
                <c:pt idx="2574">
                  <c:v>4.3152999999999997E-2</c:v>
                </c:pt>
                <c:pt idx="2575">
                  <c:v>4.3713000000000002E-2</c:v>
                </c:pt>
                <c:pt idx="2576">
                  <c:v>4.3546000000000001E-2</c:v>
                </c:pt>
                <c:pt idx="2577">
                  <c:v>4.4727000000000003E-2</c:v>
                </c:pt>
                <c:pt idx="2578">
                  <c:v>4.4929999999999998E-2</c:v>
                </c:pt>
                <c:pt idx="2579">
                  <c:v>4.4922999999999998E-2</c:v>
                </c:pt>
                <c:pt idx="2580">
                  <c:v>4.5622000000000003E-2</c:v>
                </c:pt>
                <c:pt idx="2581">
                  <c:v>4.4913000000000002E-2</c:v>
                </c:pt>
                <c:pt idx="2582">
                  <c:v>4.4662E-2</c:v>
                </c:pt>
                <c:pt idx="2583">
                  <c:v>4.5231E-2</c:v>
                </c:pt>
                <c:pt idx="2584">
                  <c:v>4.7114999999999997E-2</c:v>
                </c:pt>
                <c:pt idx="2585">
                  <c:v>4.6830999999999998E-2</c:v>
                </c:pt>
                <c:pt idx="2586">
                  <c:v>4.7601999999999998E-2</c:v>
                </c:pt>
                <c:pt idx="2587">
                  <c:v>4.8691999999999999E-2</c:v>
                </c:pt>
                <c:pt idx="2588">
                  <c:v>4.7870000000000003E-2</c:v>
                </c:pt>
                <c:pt idx="2589">
                  <c:v>4.6580000000000003E-2</c:v>
                </c:pt>
                <c:pt idx="2590">
                  <c:v>4.8016000000000003E-2</c:v>
                </c:pt>
                <c:pt idx="2591">
                  <c:v>4.7953999999999997E-2</c:v>
                </c:pt>
                <c:pt idx="2592">
                  <c:v>4.8633000000000003E-2</c:v>
                </c:pt>
                <c:pt idx="2593">
                  <c:v>4.9439999999999998E-2</c:v>
                </c:pt>
                <c:pt idx="2594">
                  <c:v>4.9008999999999997E-2</c:v>
                </c:pt>
                <c:pt idx="2595">
                  <c:v>4.8702000000000002E-2</c:v>
                </c:pt>
                <c:pt idx="2596">
                  <c:v>4.8083000000000001E-2</c:v>
                </c:pt>
                <c:pt idx="2597">
                  <c:v>4.8363999999999997E-2</c:v>
                </c:pt>
                <c:pt idx="2598">
                  <c:v>4.6671999999999998E-2</c:v>
                </c:pt>
                <c:pt idx="2599">
                  <c:v>4.5982000000000002E-2</c:v>
                </c:pt>
                <c:pt idx="2600">
                  <c:v>4.6641000000000002E-2</c:v>
                </c:pt>
                <c:pt idx="2601">
                  <c:v>4.6427000000000003E-2</c:v>
                </c:pt>
                <c:pt idx="2602">
                  <c:v>4.7273000000000003E-2</c:v>
                </c:pt>
                <c:pt idx="2603">
                  <c:v>4.7636999999999999E-2</c:v>
                </c:pt>
                <c:pt idx="2604">
                  <c:v>4.6579000000000002E-2</c:v>
                </c:pt>
                <c:pt idx="2605">
                  <c:v>4.5492999999999999E-2</c:v>
                </c:pt>
                <c:pt idx="2606">
                  <c:v>4.5039999999999997E-2</c:v>
                </c:pt>
                <c:pt idx="2607">
                  <c:v>4.3152000000000003E-2</c:v>
                </c:pt>
                <c:pt idx="2608">
                  <c:v>4.3636000000000001E-2</c:v>
                </c:pt>
                <c:pt idx="2609">
                  <c:v>4.3684000000000001E-2</c:v>
                </c:pt>
                <c:pt idx="2610">
                  <c:v>4.2547000000000001E-2</c:v>
                </c:pt>
                <c:pt idx="2611">
                  <c:v>4.2811000000000002E-2</c:v>
                </c:pt>
                <c:pt idx="2612">
                  <c:v>4.2401000000000001E-2</c:v>
                </c:pt>
                <c:pt idx="2613">
                  <c:v>4.2694999999999997E-2</c:v>
                </c:pt>
                <c:pt idx="2614">
                  <c:v>4.3568999999999997E-2</c:v>
                </c:pt>
                <c:pt idx="2615">
                  <c:v>4.3663E-2</c:v>
                </c:pt>
                <c:pt idx="2616">
                  <c:v>4.4360999999999998E-2</c:v>
                </c:pt>
                <c:pt idx="2617">
                  <c:v>4.4414000000000002E-2</c:v>
                </c:pt>
                <c:pt idx="2618">
                  <c:v>4.4086E-2</c:v>
                </c:pt>
                <c:pt idx="2619">
                  <c:v>4.3716999999999999E-2</c:v>
                </c:pt>
                <c:pt idx="2620">
                  <c:v>4.4264999999999999E-2</c:v>
                </c:pt>
                <c:pt idx="2621">
                  <c:v>4.4659999999999998E-2</c:v>
                </c:pt>
                <c:pt idx="2622">
                  <c:v>4.3899000000000001E-2</c:v>
                </c:pt>
                <c:pt idx="2623">
                  <c:v>4.2983E-2</c:v>
                </c:pt>
                <c:pt idx="2624">
                  <c:v>4.1822999999999999E-2</c:v>
                </c:pt>
                <c:pt idx="2625">
                  <c:v>4.2451000000000003E-2</c:v>
                </c:pt>
                <c:pt idx="2626">
                  <c:v>4.3055999999999997E-2</c:v>
                </c:pt>
                <c:pt idx="2627">
                  <c:v>4.2906E-2</c:v>
                </c:pt>
                <c:pt idx="2628">
                  <c:v>4.2696999999999999E-2</c:v>
                </c:pt>
                <c:pt idx="2629">
                  <c:v>4.1943000000000001E-2</c:v>
                </c:pt>
                <c:pt idx="2630">
                  <c:v>4.2518E-2</c:v>
                </c:pt>
                <c:pt idx="2631">
                  <c:v>4.2618000000000003E-2</c:v>
                </c:pt>
                <c:pt idx="2632">
                  <c:v>4.1495999999999998E-2</c:v>
                </c:pt>
                <c:pt idx="2633">
                  <c:v>4.1640999999999997E-2</c:v>
                </c:pt>
                <c:pt idx="2634">
                  <c:v>4.2000000000000003E-2</c:v>
                </c:pt>
                <c:pt idx="2635">
                  <c:v>4.2866000000000001E-2</c:v>
                </c:pt>
                <c:pt idx="2636">
                  <c:v>4.3268000000000001E-2</c:v>
                </c:pt>
                <c:pt idx="2637">
                  <c:v>4.3408000000000002E-2</c:v>
                </c:pt>
                <c:pt idx="2638">
                  <c:v>4.4038000000000001E-2</c:v>
                </c:pt>
                <c:pt idx="2639">
                  <c:v>4.3935000000000002E-2</c:v>
                </c:pt>
                <c:pt idx="2640">
                  <c:v>4.3590999999999998E-2</c:v>
                </c:pt>
                <c:pt idx="2641">
                  <c:v>4.2606999999999999E-2</c:v>
                </c:pt>
                <c:pt idx="2642">
                  <c:v>4.2509999999999999E-2</c:v>
                </c:pt>
                <c:pt idx="2643">
                  <c:v>4.3234000000000002E-2</c:v>
                </c:pt>
                <c:pt idx="2644">
                  <c:v>4.2880000000000001E-2</c:v>
                </c:pt>
                <c:pt idx="2645">
                  <c:v>4.2687999999999997E-2</c:v>
                </c:pt>
                <c:pt idx="2646">
                  <c:v>4.6385000000000003E-2</c:v>
                </c:pt>
                <c:pt idx="2647">
                  <c:v>4.1623E-2</c:v>
                </c:pt>
                <c:pt idx="2648">
                  <c:v>4.1286999999999997E-2</c:v>
                </c:pt>
                <c:pt idx="2649">
                  <c:v>4.0694000000000001E-2</c:v>
                </c:pt>
                <c:pt idx="2650">
                  <c:v>4.0245999999999997E-2</c:v>
                </c:pt>
                <c:pt idx="2651">
                  <c:v>3.9022000000000001E-2</c:v>
                </c:pt>
                <c:pt idx="2652">
                  <c:v>4.3726000000000001E-2</c:v>
                </c:pt>
                <c:pt idx="2653">
                  <c:v>4.3729999999999998E-2</c:v>
                </c:pt>
                <c:pt idx="2654">
                  <c:v>4.4165999999999997E-2</c:v>
                </c:pt>
                <c:pt idx="2655">
                  <c:v>4.3442000000000001E-2</c:v>
                </c:pt>
                <c:pt idx="2656">
                  <c:v>4.3568000000000003E-2</c:v>
                </c:pt>
                <c:pt idx="2657">
                  <c:v>4.5568999999999998E-2</c:v>
                </c:pt>
                <c:pt idx="2658">
                  <c:v>4.5128000000000001E-2</c:v>
                </c:pt>
                <c:pt idx="2659">
                  <c:v>4.4245E-2</c:v>
                </c:pt>
                <c:pt idx="2660">
                  <c:v>4.4207999999999997E-2</c:v>
                </c:pt>
                <c:pt idx="2661">
                  <c:v>4.4309000000000001E-2</c:v>
                </c:pt>
                <c:pt idx="2662">
                  <c:v>4.5720999999999998E-2</c:v>
                </c:pt>
                <c:pt idx="2663">
                  <c:v>4.5026999999999998E-2</c:v>
                </c:pt>
                <c:pt idx="2664">
                  <c:v>4.4604999999999999E-2</c:v>
                </c:pt>
                <c:pt idx="2665">
                  <c:v>4.4548999999999998E-2</c:v>
                </c:pt>
                <c:pt idx="2666">
                  <c:v>4.4672000000000003E-2</c:v>
                </c:pt>
                <c:pt idx="2667">
                  <c:v>4.3085999999999999E-2</c:v>
                </c:pt>
                <c:pt idx="2668">
                  <c:v>4.2543999999999998E-2</c:v>
                </c:pt>
                <c:pt idx="2669">
                  <c:v>4.3996E-2</c:v>
                </c:pt>
                <c:pt idx="2670">
                  <c:v>4.3208000000000003E-2</c:v>
                </c:pt>
                <c:pt idx="2671">
                  <c:v>4.4205000000000001E-2</c:v>
                </c:pt>
                <c:pt idx="2672">
                  <c:v>4.2438999999999998E-2</c:v>
                </c:pt>
                <c:pt idx="2673">
                  <c:v>4.2993999999999997E-2</c:v>
                </c:pt>
                <c:pt idx="2674">
                  <c:v>4.4560000000000002E-2</c:v>
                </c:pt>
                <c:pt idx="2675">
                  <c:v>4.3750999999999998E-2</c:v>
                </c:pt>
                <c:pt idx="2676">
                  <c:v>4.4596999999999998E-2</c:v>
                </c:pt>
                <c:pt idx="2677">
                  <c:v>4.6040999999999999E-2</c:v>
                </c:pt>
                <c:pt idx="2678">
                  <c:v>4.7454000000000003E-2</c:v>
                </c:pt>
                <c:pt idx="2679">
                  <c:v>4.7132E-2</c:v>
                </c:pt>
                <c:pt idx="2680">
                  <c:v>4.6816999999999998E-2</c:v>
                </c:pt>
                <c:pt idx="2681">
                  <c:v>4.6339999999999999E-2</c:v>
                </c:pt>
                <c:pt idx="2682">
                  <c:v>4.4906000000000001E-2</c:v>
                </c:pt>
                <c:pt idx="2683">
                  <c:v>4.4801000000000001E-2</c:v>
                </c:pt>
                <c:pt idx="2684">
                  <c:v>4.5227000000000003E-2</c:v>
                </c:pt>
                <c:pt idx="2685">
                  <c:v>4.4313999999999999E-2</c:v>
                </c:pt>
                <c:pt idx="2686">
                  <c:v>4.3166000000000003E-2</c:v>
                </c:pt>
                <c:pt idx="2687">
                  <c:v>4.4568000000000003E-2</c:v>
                </c:pt>
                <c:pt idx="2688">
                  <c:v>4.3753E-2</c:v>
                </c:pt>
                <c:pt idx="2689">
                  <c:v>4.0986000000000002E-2</c:v>
                </c:pt>
                <c:pt idx="2690">
                  <c:v>4.0280000000000003E-2</c:v>
                </c:pt>
                <c:pt idx="2691">
                  <c:v>4.0231999999999997E-2</c:v>
                </c:pt>
                <c:pt idx="2692">
                  <c:v>3.9538999999999998E-2</c:v>
                </c:pt>
                <c:pt idx="2693">
                  <c:v>3.7434000000000002E-2</c:v>
                </c:pt>
                <c:pt idx="2694">
                  <c:v>3.7669000000000001E-2</c:v>
                </c:pt>
                <c:pt idx="2695">
                  <c:v>3.8053999999999998E-2</c:v>
                </c:pt>
                <c:pt idx="2696">
                  <c:v>3.9615999999999998E-2</c:v>
                </c:pt>
                <c:pt idx="2697">
                  <c:v>4.0593999999999998E-2</c:v>
                </c:pt>
                <c:pt idx="2698">
                  <c:v>4.0517999999999998E-2</c:v>
                </c:pt>
                <c:pt idx="2699">
                  <c:v>4.1361000000000002E-2</c:v>
                </c:pt>
                <c:pt idx="2700">
                  <c:v>4.2011E-2</c:v>
                </c:pt>
                <c:pt idx="2701">
                  <c:v>4.0876000000000003E-2</c:v>
                </c:pt>
                <c:pt idx="2702">
                  <c:v>3.7295000000000002E-2</c:v>
                </c:pt>
                <c:pt idx="2703">
                  <c:v>3.637E-2</c:v>
                </c:pt>
                <c:pt idx="2704">
                  <c:v>3.6219000000000001E-2</c:v>
                </c:pt>
                <c:pt idx="2705">
                  <c:v>3.5978000000000003E-2</c:v>
                </c:pt>
                <c:pt idx="2706">
                  <c:v>3.7104999999999999E-2</c:v>
                </c:pt>
                <c:pt idx="2707">
                  <c:v>3.7033999999999997E-2</c:v>
                </c:pt>
                <c:pt idx="2708">
                  <c:v>3.7087000000000002E-2</c:v>
                </c:pt>
                <c:pt idx="2709">
                  <c:v>3.6587000000000001E-2</c:v>
                </c:pt>
                <c:pt idx="2710">
                  <c:v>3.6253000000000001E-2</c:v>
                </c:pt>
                <c:pt idx="2711">
                  <c:v>3.5145999999999997E-2</c:v>
                </c:pt>
                <c:pt idx="2712">
                  <c:v>3.6333999999999998E-2</c:v>
                </c:pt>
                <c:pt idx="2713">
                  <c:v>4.0245000000000003E-2</c:v>
                </c:pt>
                <c:pt idx="2714">
                  <c:v>4.0867000000000001E-2</c:v>
                </c:pt>
                <c:pt idx="2715">
                  <c:v>4.1523999999999998E-2</c:v>
                </c:pt>
                <c:pt idx="2716">
                  <c:v>4.2999999999999997E-2</c:v>
                </c:pt>
                <c:pt idx="2717">
                  <c:v>4.4278999999999999E-2</c:v>
                </c:pt>
                <c:pt idx="2718">
                  <c:v>4.4491999999999997E-2</c:v>
                </c:pt>
                <c:pt idx="2719">
                  <c:v>4.4684000000000001E-2</c:v>
                </c:pt>
                <c:pt idx="2720">
                  <c:v>4.2730999999999998E-2</c:v>
                </c:pt>
                <c:pt idx="2721">
                  <c:v>4.3716999999999999E-2</c:v>
                </c:pt>
                <c:pt idx="2722">
                  <c:v>4.5041999999999999E-2</c:v>
                </c:pt>
                <c:pt idx="2723">
                  <c:v>4.6052000000000003E-2</c:v>
                </c:pt>
                <c:pt idx="2724">
                  <c:v>4.7215E-2</c:v>
                </c:pt>
                <c:pt idx="2725">
                  <c:v>4.8873E-2</c:v>
                </c:pt>
                <c:pt idx="2726">
                  <c:v>5.0210999999999999E-2</c:v>
                </c:pt>
                <c:pt idx="2727">
                  <c:v>5.1858000000000001E-2</c:v>
                </c:pt>
                <c:pt idx="2728">
                  <c:v>5.3723E-2</c:v>
                </c:pt>
                <c:pt idx="2729">
                  <c:v>5.3642000000000002E-2</c:v>
                </c:pt>
                <c:pt idx="2730">
                  <c:v>5.3331999999999997E-2</c:v>
                </c:pt>
                <c:pt idx="2731">
                  <c:v>5.5578000000000002E-2</c:v>
                </c:pt>
                <c:pt idx="2732">
                  <c:v>5.4058000000000002E-2</c:v>
                </c:pt>
                <c:pt idx="2733">
                  <c:v>5.4239000000000002E-2</c:v>
                </c:pt>
                <c:pt idx="2734">
                  <c:v>5.4246999999999997E-2</c:v>
                </c:pt>
                <c:pt idx="2735">
                  <c:v>5.4184000000000003E-2</c:v>
                </c:pt>
                <c:pt idx="2736">
                  <c:v>5.3462000000000003E-2</c:v>
                </c:pt>
                <c:pt idx="2737">
                  <c:v>5.5167000000000001E-2</c:v>
                </c:pt>
                <c:pt idx="2738">
                  <c:v>5.5167000000000001E-2</c:v>
                </c:pt>
                <c:pt idx="2739">
                  <c:v>5.4302999999999997E-2</c:v>
                </c:pt>
                <c:pt idx="2740">
                  <c:v>5.4524000000000003E-2</c:v>
                </c:pt>
                <c:pt idx="2741">
                  <c:v>5.4137999999999999E-2</c:v>
                </c:pt>
                <c:pt idx="2742">
                  <c:v>5.7377999999999998E-2</c:v>
                </c:pt>
                <c:pt idx="2743">
                  <c:v>5.6942E-2</c:v>
                </c:pt>
                <c:pt idx="2744">
                  <c:v>5.6344999999999999E-2</c:v>
                </c:pt>
                <c:pt idx="2745">
                  <c:v>5.7090000000000002E-2</c:v>
                </c:pt>
                <c:pt idx="2746">
                  <c:v>5.5781999999999998E-2</c:v>
                </c:pt>
                <c:pt idx="2747">
                  <c:v>5.5233999999999998E-2</c:v>
                </c:pt>
                <c:pt idx="2748">
                  <c:v>5.3594999999999997E-2</c:v>
                </c:pt>
                <c:pt idx="2749">
                  <c:v>5.1874999999999998E-2</c:v>
                </c:pt>
                <c:pt idx="2750">
                  <c:v>5.1102000000000002E-2</c:v>
                </c:pt>
                <c:pt idx="2751">
                  <c:v>5.2384E-2</c:v>
                </c:pt>
                <c:pt idx="2752">
                  <c:v>5.4621999999999997E-2</c:v>
                </c:pt>
                <c:pt idx="2753">
                  <c:v>5.5867E-2</c:v>
                </c:pt>
                <c:pt idx="2754">
                  <c:v>5.552E-2</c:v>
                </c:pt>
                <c:pt idx="2755">
                  <c:v>5.7105000000000003E-2</c:v>
                </c:pt>
                <c:pt idx="2756">
                  <c:v>5.9863E-2</c:v>
                </c:pt>
                <c:pt idx="2757">
                  <c:v>5.5881E-2</c:v>
                </c:pt>
                <c:pt idx="2758">
                  <c:v>5.4038999999999997E-2</c:v>
                </c:pt>
                <c:pt idx="2759">
                  <c:v>5.4038999999999997E-2</c:v>
                </c:pt>
                <c:pt idx="2760">
                  <c:v>5.2322E-2</c:v>
                </c:pt>
                <c:pt idx="2761">
                  <c:v>4.8319000000000001E-2</c:v>
                </c:pt>
                <c:pt idx="2762">
                  <c:v>5.1042999999999998E-2</c:v>
                </c:pt>
                <c:pt idx="2763">
                  <c:v>5.1340999999999998E-2</c:v>
                </c:pt>
                <c:pt idx="2764">
                  <c:v>5.1653999999999999E-2</c:v>
                </c:pt>
                <c:pt idx="2765">
                  <c:v>5.2443999999999998E-2</c:v>
                </c:pt>
                <c:pt idx="2766">
                  <c:v>5.2727999999999997E-2</c:v>
                </c:pt>
                <c:pt idx="2767">
                  <c:v>5.2202999999999999E-2</c:v>
                </c:pt>
                <c:pt idx="2768">
                  <c:v>5.2468000000000001E-2</c:v>
                </c:pt>
                <c:pt idx="2769">
                  <c:v>5.2395999999999998E-2</c:v>
                </c:pt>
                <c:pt idx="2770">
                  <c:v>5.1687999999999998E-2</c:v>
                </c:pt>
                <c:pt idx="2771">
                  <c:v>5.1339000000000003E-2</c:v>
                </c:pt>
                <c:pt idx="2772">
                  <c:v>5.0375999999999997E-2</c:v>
                </c:pt>
                <c:pt idx="2773">
                  <c:v>5.0106999999999999E-2</c:v>
                </c:pt>
                <c:pt idx="2774">
                  <c:v>4.9272999999999997E-2</c:v>
                </c:pt>
                <c:pt idx="2775">
                  <c:v>4.6098E-2</c:v>
                </c:pt>
                <c:pt idx="2776">
                  <c:v>4.5075999999999998E-2</c:v>
                </c:pt>
                <c:pt idx="2777">
                  <c:v>4.2639999999999997E-2</c:v>
                </c:pt>
                <c:pt idx="2778">
                  <c:v>4.4687999999999999E-2</c:v>
                </c:pt>
                <c:pt idx="2779">
                  <c:v>4.5041999999999999E-2</c:v>
                </c:pt>
                <c:pt idx="2780">
                  <c:v>4.4840999999999999E-2</c:v>
                </c:pt>
                <c:pt idx="2781">
                  <c:v>4.5781000000000002E-2</c:v>
                </c:pt>
                <c:pt idx="2782">
                  <c:v>4.5808000000000001E-2</c:v>
                </c:pt>
                <c:pt idx="2783">
                  <c:v>4.6156000000000003E-2</c:v>
                </c:pt>
                <c:pt idx="2784">
                  <c:v>4.6684999999999997E-2</c:v>
                </c:pt>
                <c:pt idx="2785">
                  <c:v>4.6944E-2</c:v>
                </c:pt>
                <c:pt idx="2786">
                  <c:v>4.7398999999999997E-2</c:v>
                </c:pt>
                <c:pt idx="2787">
                  <c:v>4.8694000000000001E-2</c:v>
                </c:pt>
                <c:pt idx="2788">
                  <c:v>4.8133000000000002E-2</c:v>
                </c:pt>
                <c:pt idx="2789">
                  <c:v>4.8023000000000003E-2</c:v>
                </c:pt>
                <c:pt idx="2790">
                  <c:v>4.8645000000000001E-2</c:v>
                </c:pt>
                <c:pt idx="2791">
                  <c:v>4.8280999999999998E-2</c:v>
                </c:pt>
                <c:pt idx="2792">
                  <c:v>4.7780000000000003E-2</c:v>
                </c:pt>
                <c:pt idx="2793">
                  <c:v>4.8453999999999997E-2</c:v>
                </c:pt>
                <c:pt idx="2794">
                  <c:v>4.8232999999999998E-2</c:v>
                </c:pt>
                <c:pt idx="2795">
                  <c:v>4.8321999999999997E-2</c:v>
                </c:pt>
                <c:pt idx="2796">
                  <c:v>4.8453999999999997E-2</c:v>
                </c:pt>
                <c:pt idx="2797">
                  <c:v>4.8757000000000002E-2</c:v>
                </c:pt>
                <c:pt idx="2798">
                  <c:v>4.8613999999999997E-2</c:v>
                </c:pt>
                <c:pt idx="2799">
                  <c:v>4.9064000000000003E-2</c:v>
                </c:pt>
                <c:pt idx="2800">
                  <c:v>4.8793000000000003E-2</c:v>
                </c:pt>
                <c:pt idx="2801">
                  <c:v>4.9445000000000003E-2</c:v>
                </c:pt>
                <c:pt idx="2802">
                  <c:v>4.9493000000000002E-2</c:v>
                </c:pt>
                <c:pt idx="2803">
                  <c:v>4.9549999999999997E-2</c:v>
                </c:pt>
                <c:pt idx="2804">
                  <c:v>5.0002999999999999E-2</c:v>
                </c:pt>
                <c:pt idx="2805">
                  <c:v>5.0132000000000003E-2</c:v>
                </c:pt>
                <c:pt idx="2806">
                  <c:v>4.9521999999999997E-2</c:v>
                </c:pt>
                <c:pt idx="2807">
                  <c:v>4.9597000000000002E-2</c:v>
                </c:pt>
                <c:pt idx="2808">
                  <c:v>4.9473000000000003E-2</c:v>
                </c:pt>
                <c:pt idx="2809">
                  <c:v>4.8922E-2</c:v>
                </c:pt>
                <c:pt idx="2810">
                  <c:v>5.0415000000000001E-2</c:v>
                </c:pt>
                <c:pt idx="2811">
                  <c:v>5.0181000000000003E-2</c:v>
                </c:pt>
                <c:pt idx="2812">
                  <c:v>5.0261E-2</c:v>
                </c:pt>
                <c:pt idx="2813">
                  <c:v>5.0561000000000002E-2</c:v>
                </c:pt>
                <c:pt idx="2814">
                  <c:v>5.1135E-2</c:v>
                </c:pt>
                <c:pt idx="2815">
                  <c:v>5.1529999999999999E-2</c:v>
                </c:pt>
                <c:pt idx="2816">
                  <c:v>5.1235999999999997E-2</c:v>
                </c:pt>
                <c:pt idx="2817">
                  <c:v>5.1013000000000003E-2</c:v>
                </c:pt>
                <c:pt idx="2818">
                  <c:v>5.0698E-2</c:v>
                </c:pt>
                <c:pt idx="2819">
                  <c:v>4.9658000000000001E-2</c:v>
                </c:pt>
                <c:pt idx="2820">
                  <c:v>4.8249E-2</c:v>
                </c:pt>
                <c:pt idx="2821">
                  <c:v>4.7641000000000003E-2</c:v>
                </c:pt>
                <c:pt idx="2822">
                  <c:v>4.9058999999999998E-2</c:v>
                </c:pt>
                <c:pt idx="2823">
                  <c:v>4.8149999999999998E-2</c:v>
                </c:pt>
                <c:pt idx="2824">
                  <c:v>4.8855999999999997E-2</c:v>
                </c:pt>
                <c:pt idx="2825">
                  <c:v>4.9494999999999997E-2</c:v>
                </c:pt>
                <c:pt idx="2826">
                  <c:v>4.9752999999999999E-2</c:v>
                </c:pt>
                <c:pt idx="2827">
                  <c:v>4.9860000000000002E-2</c:v>
                </c:pt>
                <c:pt idx="2828">
                  <c:v>5.0067E-2</c:v>
                </c:pt>
                <c:pt idx="2829">
                  <c:v>4.9749000000000002E-2</c:v>
                </c:pt>
                <c:pt idx="2830">
                  <c:v>4.9029000000000003E-2</c:v>
                </c:pt>
                <c:pt idx="2831">
                  <c:v>4.9606999999999998E-2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Sheet1!$D$11</c:f>
              <c:strCache>
                <c:ptCount val="1"/>
                <c:pt idx="0">
                  <c:v>Premium</c:v>
                </c:pt>
              </c:strCache>
            </c:strRef>
          </c:tx>
          <c:marker>
            <c:symbol val="none"/>
          </c:marker>
          <c:cat>
            <c:numRef>
              <c:f>Sheet1!$A$12:$A$2843</c:f>
              <c:numCache>
                <c:formatCode>m/d/yyyy</c:formatCode>
                <c:ptCount val="2832"/>
                <c:pt idx="0">
                  <c:v>43353</c:v>
                </c:pt>
                <c:pt idx="1">
                  <c:v>43352</c:v>
                </c:pt>
                <c:pt idx="2">
                  <c:v>43351</c:v>
                </c:pt>
                <c:pt idx="3">
                  <c:v>43350</c:v>
                </c:pt>
                <c:pt idx="4">
                  <c:v>43349</c:v>
                </c:pt>
                <c:pt idx="5">
                  <c:v>43348</c:v>
                </c:pt>
                <c:pt idx="6">
                  <c:v>43347</c:v>
                </c:pt>
                <c:pt idx="7">
                  <c:v>43346</c:v>
                </c:pt>
                <c:pt idx="8">
                  <c:v>43345</c:v>
                </c:pt>
                <c:pt idx="9">
                  <c:v>43344</c:v>
                </c:pt>
                <c:pt idx="10">
                  <c:v>43343</c:v>
                </c:pt>
                <c:pt idx="11">
                  <c:v>43342</c:v>
                </c:pt>
                <c:pt idx="12">
                  <c:v>43341</c:v>
                </c:pt>
                <c:pt idx="13">
                  <c:v>43340</c:v>
                </c:pt>
                <c:pt idx="14">
                  <c:v>43339</c:v>
                </c:pt>
                <c:pt idx="15">
                  <c:v>43338</c:v>
                </c:pt>
                <c:pt idx="16">
                  <c:v>43337</c:v>
                </c:pt>
                <c:pt idx="17">
                  <c:v>43336</c:v>
                </c:pt>
                <c:pt idx="18">
                  <c:v>43335</c:v>
                </c:pt>
                <c:pt idx="19">
                  <c:v>43334</c:v>
                </c:pt>
                <c:pt idx="20">
                  <c:v>43333</c:v>
                </c:pt>
                <c:pt idx="21">
                  <c:v>43332</c:v>
                </c:pt>
                <c:pt idx="22">
                  <c:v>43331</c:v>
                </c:pt>
                <c:pt idx="23">
                  <c:v>43330</c:v>
                </c:pt>
                <c:pt idx="24">
                  <c:v>43329</c:v>
                </c:pt>
                <c:pt idx="25">
                  <c:v>43328</c:v>
                </c:pt>
                <c:pt idx="26">
                  <c:v>43327</c:v>
                </c:pt>
                <c:pt idx="27">
                  <c:v>43326</c:v>
                </c:pt>
                <c:pt idx="28">
                  <c:v>43325</c:v>
                </c:pt>
                <c:pt idx="29">
                  <c:v>43324</c:v>
                </c:pt>
                <c:pt idx="30">
                  <c:v>43323</c:v>
                </c:pt>
                <c:pt idx="31">
                  <c:v>43322</c:v>
                </c:pt>
                <c:pt idx="32">
                  <c:v>43321</c:v>
                </c:pt>
                <c:pt idx="33">
                  <c:v>43320</c:v>
                </c:pt>
                <c:pt idx="34">
                  <c:v>43319</c:v>
                </c:pt>
                <c:pt idx="35">
                  <c:v>43318</c:v>
                </c:pt>
                <c:pt idx="36">
                  <c:v>43317</c:v>
                </c:pt>
                <c:pt idx="37">
                  <c:v>43316</c:v>
                </c:pt>
                <c:pt idx="38">
                  <c:v>43315</c:v>
                </c:pt>
                <c:pt idx="39">
                  <c:v>43314</c:v>
                </c:pt>
                <c:pt idx="40">
                  <c:v>43313</c:v>
                </c:pt>
                <c:pt idx="41">
                  <c:v>43312</c:v>
                </c:pt>
                <c:pt idx="42">
                  <c:v>43311</c:v>
                </c:pt>
                <c:pt idx="43">
                  <c:v>43310</c:v>
                </c:pt>
                <c:pt idx="44">
                  <c:v>43309</c:v>
                </c:pt>
                <c:pt idx="45">
                  <c:v>43308</c:v>
                </c:pt>
                <c:pt idx="46">
                  <c:v>43307</c:v>
                </c:pt>
                <c:pt idx="47">
                  <c:v>43306</c:v>
                </c:pt>
                <c:pt idx="48">
                  <c:v>43305</c:v>
                </c:pt>
                <c:pt idx="49">
                  <c:v>43304</c:v>
                </c:pt>
                <c:pt idx="50">
                  <c:v>43303</c:v>
                </c:pt>
                <c:pt idx="51">
                  <c:v>43302</c:v>
                </c:pt>
                <c:pt idx="52">
                  <c:v>43301</c:v>
                </c:pt>
                <c:pt idx="53">
                  <c:v>43300</c:v>
                </c:pt>
                <c:pt idx="54">
                  <c:v>43299</c:v>
                </c:pt>
                <c:pt idx="55">
                  <c:v>43298</c:v>
                </c:pt>
                <c:pt idx="56">
                  <c:v>43297</c:v>
                </c:pt>
                <c:pt idx="57">
                  <c:v>43296</c:v>
                </c:pt>
                <c:pt idx="58">
                  <c:v>43295</c:v>
                </c:pt>
                <c:pt idx="59">
                  <c:v>43294</c:v>
                </c:pt>
                <c:pt idx="60">
                  <c:v>43293</c:v>
                </c:pt>
                <c:pt idx="61">
                  <c:v>43292</c:v>
                </c:pt>
                <c:pt idx="62">
                  <c:v>43291</c:v>
                </c:pt>
                <c:pt idx="63">
                  <c:v>43290</c:v>
                </c:pt>
                <c:pt idx="64">
                  <c:v>43289</c:v>
                </c:pt>
                <c:pt idx="65">
                  <c:v>43288</c:v>
                </c:pt>
                <c:pt idx="66">
                  <c:v>43287</c:v>
                </c:pt>
                <c:pt idx="67">
                  <c:v>43286</c:v>
                </c:pt>
                <c:pt idx="68">
                  <c:v>43285</c:v>
                </c:pt>
                <c:pt idx="69">
                  <c:v>43284</c:v>
                </c:pt>
                <c:pt idx="70">
                  <c:v>43283</c:v>
                </c:pt>
                <c:pt idx="71">
                  <c:v>43282</c:v>
                </c:pt>
                <c:pt idx="72">
                  <c:v>43281</c:v>
                </c:pt>
                <c:pt idx="73">
                  <c:v>43280</c:v>
                </c:pt>
                <c:pt idx="74">
                  <c:v>43279</c:v>
                </c:pt>
                <c:pt idx="75">
                  <c:v>43278</c:v>
                </c:pt>
                <c:pt idx="76">
                  <c:v>43277</c:v>
                </c:pt>
                <c:pt idx="77">
                  <c:v>43276</c:v>
                </c:pt>
                <c:pt idx="78">
                  <c:v>43275</c:v>
                </c:pt>
                <c:pt idx="79">
                  <c:v>43274</c:v>
                </c:pt>
                <c:pt idx="80">
                  <c:v>43273</c:v>
                </c:pt>
                <c:pt idx="81">
                  <c:v>43272</c:v>
                </c:pt>
                <c:pt idx="82">
                  <c:v>43271</c:v>
                </c:pt>
                <c:pt idx="83">
                  <c:v>43270</c:v>
                </c:pt>
                <c:pt idx="84">
                  <c:v>43269</c:v>
                </c:pt>
                <c:pt idx="85">
                  <c:v>43268</c:v>
                </c:pt>
                <c:pt idx="86">
                  <c:v>43267</c:v>
                </c:pt>
                <c:pt idx="87">
                  <c:v>43266</c:v>
                </c:pt>
                <c:pt idx="88">
                  <c:v>43265</c:v>
                </c:pt>
                <c:pt idx="89">
                  <c:v>43264</c:v>
                </c:pt>
                <c:pt idx="90">
                  <c:v>43263</c:v>
                </c:pt>
                <c:pt idx="91">
                  <c:v>43262</c:v>
                </c:pt>
                <c:pt idx="92">
                  <c:v>43261</c:v>
                </c:pt>
                <c:pt idx="93">
                  <c:v>43260</c:v>
                </c:pt>
                <c:pt idx="94">
                  <c:v>43259</c:v>
                </c:pt>
                <c:pt idx="95">
                  <c:v>43258</c:v>
                </c:pt>
                <c:pt idx="96">
                  <c:v>43257</c:v>
                </c:pt>
                <c:pt idx="97">
                  <c:v>43256</c:v>
                </c:pt>
                <c:pt idx="98">
                  <c:v>43255</c:v>
                </c:pt>
                <c:pt idx="99">
                  <c:v>43254</c:v>
                </c:pt>
                <c:pt idx="100">
                  <c:v>43253</c:v>
                </c:pt>
                <c:pt idx="101">
                  <c:v>43252</c:v>
                </c:pt>
                <c:pt idx="102">
                  <c:v>43251</c:v>
                </c:pt>
                <c:pt idx="103">
                  <c:v>43250</c:v>
                </c:pt>
                <c:pt idx="104">
                  <c:v>43249</c:v>
                </c:pt>
                <c:pt idx="105">
                  <c:v>43248</c:v>
                </c:pt>
                <c:pt idx="106">
                  <c:v>43247</c:v>
                </c:pt>
                <c:pt idx="107">
                  <c:v>43246</c:v>
                </c:pt>
                <c:pt idx="108">
                  <c:v>43245</c:v>
                </c:pt>
                <c:pt idx="109">
                  <c:v>43244</c:v>
                </c:pt>
                <c:pt idx="110">
                  <c:v>43243</c:v>
                </c:pt>
                <c:pt idx="111">
                  <c:v>43242</c:v>
                </c:pt>
                <c:pt idx="112">
                  <c:v>43241</c:v>
                </c:pt>
                <c:pt idx="113">
                  <c:v>43240</c:v>
                </c:pt>
                <c:pt idx="114">
                  <c:v>43239</c:v>
                </c:pt>
                <c:pt idx="115">
                  <c:v>43238</c:v>
                </c:pt>
                <c:pt idx="116">
                  <c:v>43237</c:v>
                </c:pt>
                <c:pt idx="117">
                  <c:v>43236</c:v>
                </c:pt>
                <c:pt idx="118">
                  <c:v>43235</c:v>
                </c:pt>
                <c:pt idx="119">
                  <c:v>43234</c:v>
                </c:pt>
                <c:pt idx="120">
                  <c:v>43233</c:v>
                </c:pt>
                <c:pt idx="121">
                  <c:v>43232</c:v>
                </c:pt>
                <c:pt idx="122">
                  <c:v>43231</c:v>
                </c:pt>
                <c:pt idx="123">
                  <c:v>43230</c:v>
                </c:pt>
                <c:pt idx="124">
                  <c:v>43229</c:v>
                </c:pt>
                <c:pt idx="125">
                  <c:v>43228</c:v>
                </c:pt>
                <c:pt idx="126">
                  <c:v>43227</c:v>
                </c:pt>
                <c:pt idx="127">
                  <c:v>43226</c:v>
                </c:pt>
                <c:pt idx="128">
                  <c:v>43225</c:v>
                </c:pt>
                <c:pt idx="129">
                  <c:v>43224</c:v>
                </c:pt>
                <c:pt idx="130">
                  <c:v>43223</c:v>
                </c:pt>
                <c:pt idx="131">
                  <c:v>43222</c:v>
                </c:pt>
                <c:pt idx="132">
                  <c:v>43221</c:v>
                </c:pt>
                <c:pt idx="133">
                  <c:v>43220</c:v>
                </c:pt>
                <c:pt idx="134">
                  <c:v>43219</c:v>
                </c:pt>
                <c:pt idx="135">
                  <c:v>43218</c:v>
                </c:pt>
                <c:pt idx="136">
                  <c:v>43217</c:v>
                </c:pt>
                <c:pt idx="137">
                  <c:v>43216</c:v>
                </c:pt>
                <c:pt idx="138">
                  <c:v>43215</c:v>
                </c:pt>
                <c:pt idx="139">
                  <c:v>43214</c:v>
                </c:pt>
                <c:pt idx="140">
                  <c:v>43213</c:v>
                </c:pt>
                <c:pt idx="141">
                  <c:v>43212</c:v>
                </c:pt>
                <c:pt idx="142">
                  <c:v>43211</c:v>
                </c:pt>
                <c:pt idx="143">
                  <c:v>43210</c:v>
                </c:pt>
                <c:pt idx="144">
                  <c:v>43209</c:v>
                </c:pt>
                <c:pt idx="145">
                  <c:v>43208</c:v>
                </c:pt>
                <c:pt idx="146">
                  <c:v>43207</c:v>
                </c:pt>
                <c:pt idx="147">
                  <c:v>43206</c:v>
                </c:pt>
                <c:pt idx="148">
                  <c:v>43205</c:v>
                </c:pt>
                <c:pt idx="149">
                  <c:v>43204</c:v>
                </c:pt>
                <c:pt idx="150">
                  <c:v>43203</c:v>
                </c:pt>
                <c:pt idx="151">
                  <c:v>43202</c:v>
                </c:pt>
                <c:pt idx="152">
                  <c:v>43201</c:v>
                </c:pt>
                <c:pt idx="153">
                  <c:v>43200</c:v>
                </c:pt>
                <c:pt idx="154">
                  <c:v>43199</c:v>
                </c:pt>
                <c:pt idx="155">
                  <c:v>43198</c:v>
                </c:pt>
                <c:pt idx="156">
                  <c:v>43197</c:v>
                </c:pt>
                <c:pt idx="157">
                  <c:v>43196</c:v>
                </c:pt>
                <c:pt idx="158">
                  <c:v>43195</c:v>
                </c:pt>
                <c:pt idx="159">
                  <c:v>43194</c:v>
                </c:pt>
                <c:pt idx="160">
                  <c:v>43193</c:v>
                </c:pt>
                <c:pt idx="161">
                  <c:v>43192</c:v>
                </c:pt>
                <c:pt idx="162">
                  <c:v>43191</c:v>
                </c:pt>
                <c:pt idx="163">
                  <c:v>43190</c:v>
                </c:pt>
                <c:pt idx="164">
                  <c:v>43189</c:v>
                </c:pt>
                <c:pt idx="165">
                  <c:v>43188</c:v>
                </c:pt>
                <c:pt idx="166">
                  <c:v>43187</c:v>
                </c:pt>
                <c:pt idx="167">
                  <c:v>43186</c:v>
                </c:pt>
                <c:pt idx="168">
                  <c:v>43185</c:v>
                </c:pt>
                <c:pt idx="169">
                  <c:v>43184</c:v>
                </c:pt>
                <c:pt idx="170">
                  <c:v>43183</c:v>
                </c:pt>
                <c:pt idx="171">
                  <c:v>43182</c:v>
                </c:pt>
                <c:pt idx="172">
                  <c:v>43181</c:v>
                </c:pt>
                <c:pt idx="173">
                  <c:v>43180</c:v>
                </c:pt>
                <c:pt idx="174">
                  <c:v>43179</c:v>
                </c:pt>
                <c:pt idx="175">
                  <c:v>43178</c:v>
                </c:pt>
                <c:pt idx="176">
                  <c:v>43177</c:v>
                </c:pt>
                <c:pt idx="177">
                  <c:v>43176</c:v>
                </c:pt>
                <c:pt idx="178">
                  <c:v>43175</c:v>
                </c:pt>
                <c:pt idx="179">
                  <c:v>43174</c:v>
                </c:pt>
                <c:pt idx="180">
                  <c:v>43173</c:v>
                </c:pt>
                <c:pt idx="181">
                  <c:v>43172</c:v>
                </c:pt>
                <c:pt idx="182">
                  <c:v>43171</c:v>
                </c:pt>
                <c:pt idx="183">
                  <c:v>43170</c:v>
                </c:pt>
                <c:pt idx="184">
                  <c:v>43169</c:v>
                </c:pt>
                <c:pt idx="185">
                  <c:v>43168</c:v>
                </c:pt>
                <c:pt idx="186">
                  <c:v>43167</c:v>
                </c:pt>
                <c:pt idx="187">
                  <c:v>43166</c:v>
                </c:pt>
                <c:pt idx="188">
                  <c:v>43165</c:v>
                </c:pt>
                <c:pt idx="189">
                  <c:v>43164</c:v>
                </c:pt>
                <c:pt idx="190">
                  <c:v>43163</c:v>
                </c:pt>
                <c:pt idx="191">
                  <c:v>43162</c:v>
                </c:pt>
                <c:pt idx="192">
                  <c:v>43161</c:v>
                </c:pt>
                <c:pt idx="193">
                  <c:v>43160</c:v>
                </c:pt>
                <c:pt idx="194">
                  <c:v>43159</c:v>
                </c:pt>
                <c:pt idx="195">
                  <c:v>43158</c:v>
                </c:pt>
                <c:pt idx="196">
                  <c:v>43157</c:v>
                </c:pt>
                <c:pt idx="197">
                  <c:v>43156</c:v>
                </c:pt>
                <c:pt idx="198">
                  <c:v>43155</c:v>
                </c:pt>
                <c:pt idx="199">
                  <c:v>43154</c:v>
                </c:pt>
                <c:pt idx="200">
                  <c:v>43153</c:v>
                </c:pt>
                <c:pt idx="201">
                  <c:v>43152</c:v>
                </c:pt>
                <c:pt idx="202">
                  <c:v>43151</c:v>
                </c:pt>
                <c:pt idx="203">
                  <c:v>43150</c:v>
                </c:pt>
                <c:pt idx="204">
                  <c:v>43149</c:v>
                </c:pt>
                <c:pt idx="205">
                  <c:v>43148</c:v>
                </c:pt>
                <c:pt idx="206">
                  <c:v>43147</c:v>
                </c:pt>
                <c:pt idx="207">
                  <c:v>43146</c:v>
                </c:pt>
                <c:pt idx="208">
                  <c:v>43145</c:v>
                </c:pt>
                <c:pt idx="209">
                  <c:v>43144</c:v>
                </c:pt>
                <c:pt idx="210">
                  <c:v>43143</c:v>
                </c:pt>
                <c:pt idx="211">
                  <c:v>43142</c:v>
                </c:pt>
                <c:pt idx="212">
                  <c:v>43141</c:v>
                </c:pt>
                <c:pt idx="213">
                  <c:v>43140</c:v>
                </c:pt>
                <c:pt idx="214">
                  <c:v>43139</c:v>
                </c:pt>
                <c:pt idx="215">
                  <c:v>43138</c:v>
                </c:pt>
                <c:pt idx="216">
                  <c:v>43137</c:v>
                </c:pt>
                <c:pt idx="217">
                  <c:v>43136</c:v>
                </c:pt>
                <c:pt idx="218">
                  <c:v>43135</c:v>
                </c:pt>
                <c:pt idx="219">
                  <c:v>43134</c:v>
                </c:pt>
                <c:pt idx="220">
                  <c:v>43133</c:v>
                </c:pt>
                <c:pt idx="221">
                  <c:v>43132</c:v>
                </c:pt>
                <c:pt idx="222">
                  <c:v>43131</c:v>
                </c:pt>
                <c:pt idx="223">
                  <c:v>43130</c:v>
                </c:pt>
                <c:pt idx="224">
                  <c:v>43129</c:v>
                </c:pt>
                <c:pt idx="225">
                  <c:v>43128</c:v>
                </c:pt>
                <c:pt idx="226">
                  <c:v>43127</c:v>
                </c:pt>
                <c:pt idx="227">
                  <c:v>43126</c:v>
                </c:pt>
                <c:pt idx="228">
                  <c:v>43125</c:v>
                </c:pt>
                <c:pt idx="229">
                  <c:v>43124</c:v>
                </c:pt>
                <c:pt idx="230">
                  <c:v>43123</c:v>
                </c:pt>
                <c:pt idx="231">
                  <c:v>43122</c:v>
                </c:pt>
                <c:pt idx="232">
                  <c:v>43121</c:v>
                </c:pt>
                <c:pt idx="233">
                  <c:v>43120</c:v>
                </c:pt>
                <c:pt idx="234">
                  <c:v>43119</c:v>
                </c:pt>
                <c:pt idx="235">
                  <c:v>43118</c:v>
                </c:pt>
                <c:pt idx="236">
                  <c:v>43117</c:v>
                </c:pt>
                <c:pt idx="237">
                  <c:v>43116</c:v>
                </c:pt>
                <c:pt idx="238">
                  <c:v>43115</c:v>
                </c:pt>
                <c:pt idx="239">
                  <c:v>43114</c:v>
                </c:pt>
                <c:pt idx="240">
                  <c:v>43113</c:v>
                </c:pt>
                <c:pt idx="241">
                  <c:v>43112</c:v>
                </c:pt>
                <c:pt idx="242">
                  <c:v>43111</c:v>
                </c:pt>
                <c:pt idx="243">
                  <c:v>43110</c:v>
                </c:pt>
                <c:pt idx="244">
                  <c:v>43109</c:v>
                </c:pt>
                <c:pt idx="245">
                  <c:v>43108</c:v>
                </c:pt>
                <c:pt idx="246">
                  <c:v>43107</c:v>
                </c:pt>
                <c:pt idx="247">
                  <c:v>43106</c:v>
                </c:pt>
                <c:pt idx="248">
                  <c:v>43105</c:v>
                </c:pt>
                <c:pt idx="249">
                  <c:v>43104</c:v>
                </c:pt>
                <c:pt idx="250">
                  <c:v>43103</c:v>
                </c:pt>
                <c:pt idx="251">
                  <c:v>43102</c:v>
                </c:pt>
                <c:pt idx="252">
                  <c:v>43101</c:v>
                </c:pt>
                <c:pt idx="253">
                  <c:v>43100</c:v>
                </c:pt>
                <c:pt idx="254">
                  <c:v>43099</c:v>
                </c:pt>
                <c:pt idx="255">
                  <c:v>43098</c:v>
                </c:pt>
                <c:pt idx="256">
                  <c:v>43097</c:v>
                </c:pt>
                <c:pt idx="257">
                  <c:v>43096</c:v>
                </c:pt>
                <c:pt idx="258">
                  <c:v>43095</c:v>
                </c:pt>
                <c:pt idx="259">
                  <c:v>43094</c:v>
                </c:pt>
                <c:pt idx="260">
                  <c:v>43093</c:v>
                </c:pt>
                <c:pt idx="261">
                  <c:v>43092</c:v>
                </c:pt>
                <c:pt idx="262">
                  <c:v>43091</c:v>
                </c:pt>
                <c:pt idx="263">
                  <c:v>43090</c:v>
                </c:pt>
                <c:pt idx="264">
                  <c:v>43089</c:v>
                </c:pt>
                <c:pt idx="265">
                  <c:v>43088</c:v>
                </c:pt>
                <c:pt idx="266">
                  <c:v>43087</c:v>
                </c:pt>
                <c:pt idx="267">
                  <c:v>43086</c:v>
                </c:pt>
                <c:pt idx="268">
                  <c:v>43085</c:v>
                </c:pt>
                <c:pt idx="269">
                  <c:v>43084</c:v>
                </c:pt>
                <c:pt idx="270">
                  <c:v>43083</c:v>
                </c:pt>
                <c:pt idx="271">
                  <c:v>43082</c:v>
                </c:pt>
                <c:pt idx="272">
                  <c:v>43081</c:v>
                </c:pt>
                <c:pt idx="273">
                  <c:v>43080</c:v>
                </c:pt>
                <c:pt idx="274">
                  <c:v>43079</c:v>
                </c:pt>
                <c:pt idx="275">
                  <c:v>43078</c:v>
                </c:pt>
                <c:pt idx="276">
                  <c:v>43077</c:v>
                </c:pt>
                <c:pt idx="277">
                  <c:v>43076</c:v>
                </c:pt>
                <c:pt idx="278">
                  <c:v>43075</c:v>
                </c:pt>
                <c:pt idx="279">
                  <c:v>43074</c:v>
                </c:pt>
                <c:pt idx="280">
                  <c:v>43073</c:v>
                </c:pt>
                <c:pt idx="281">
                  <c:v>43072</c:v>
                </c:pt>
                <c:pt idx="282">
                  <c:v>43071</c:v>
                </c:pt>
                <c:pt idx="283">
                  <c:v>43070</c:v>
                </c:pt>
                <c:pt idx="284">
                  <c:v>43069</c:v>
                </c:pt>
                <c:pt idx="285">
                  <c:v>43068</c:v>
                </c:pt>
                <c:pt idx="286">
                  <c:v>43067</c:v>
                </c:pt>
                <c:pt idx="287">
                  <c:v>43066</c:v>
                </c:pt>
                <c:pt idx="288">
                  <c:v>43065</c:v>
                </c:pt>
                <c:pt idx="289">
                  <c:v>43064</c:v>
                </c:pt>
                <c:pt idx="290">
                  <c:v>43063</c:v>
                </c:pt>
                <c:pt idx="291">
                  <c:v>43062</c:v>
                </c:pt>
                <c:pt idx="292">
                  <c:v>43061</c:v>
                </c:pt>
                <c:pt idx="293">
                  <c:v>43060</c:v>
                </c:pt>
                <c:pt idx="294">
                  <c:v>43059</c:v>
                </c:pt>
                <c:pt idx="295">
                  <c:v>43058</c:v>
                </c:pt>
                <c:pt idx="296">
                  <c:v>43057</c:v>
                </c:pt>
                <c:pt idx="297">
                  <c:v>43056</c:v>
                </c:pt>
                <c:pt idx="298">
                  <c:v>43055</c:v>
                </c:pt>
                <c:pt idx="299">
                  <c:v>43054</c:v>
                </c:pt>
                <c:pt idx="300">
                  <c:v>43053</c:v>
                </c:pt>
                <c:pt idx="301">
                  <c:v>43052</c:v>
                </c:pt>
                <c:pt idx="302">
                  <c:v>43051</c:v>
                </c:pt>
                <c:pt idx="303">
                  <c:v>43050</c:v>
                </c:pt>
                <c:pt idx="304">
                  <c:v>43049</c:v>
                </c:pt>
                <c:pt idx="305">
                  <c:v>43048</c:v>
                </c:pt>
                <c:pt idx="306">
                  <c:v>43047</c:v>
                </c:pt>
                <c:pt idx="307">
                  <c:v>43046</c:v>
                </c:pt>
                <c:pt idx="308">
                  <c:v>43045</c:v>
                </c:pt>
                <c:pt idx="309">
                  <c:v>43044</c:v>
                </c:pt>
                <c:pt idx="310">
                  <c:v>43043</c:v>
                </c:pt>
                <c:pt idx="311">
                  <c:v>43042</c:v>
                </c:pt>
                <c:pt idx="312">
                  <c:v>43041</c:v>
                </c:pt>
                <c:pt idx="313">
                  <c:v>43040</c:v>
                </c:pt>
                <c:pt idx="314">
                  <c:v>43039</c:v>
                </c:pt>
                <c:pt idx="315">
                  <c:v>43038</c:v>
                </c:pt>
                <c:pt idx="316">
                  <c:v>43037</c:v>
                </c:pt>
                <c:pt idx="317">
                  <c:v>43036</c:v>
                </c:pt>
                <c:pt idx="318">
                  <c:v>43035</c:v>
                </c:pt>
                <c:pt idx="319">
                  <c:v>43034</c:v>
                </c:pt>
                <c:pt idx="320">
                  <c:v>43033</c:v>
                </c:pt>
                <c:pt idx="321">
                  <c:v>43032</c:v>
                </c:pt>
                <c:pt idx="322">
                  <c:v>43031</c:v>
                </c:pt>
                <c:pt idx="323">
                  <c:v>43030</c:v>
                </c:pt>
                <c:pt idx="324">
                  <c:v>43029</c:v>
                </c:pt>
                <c:pt idx="325">
                  <c:v>43028</c:v>
                </c:pt>
                <c:pt idx="326">
                  <c:v>43027</c:v>
                </c:pt>
                <c:pt idx="327">
                  <c:v>43026</c:v>
                </c:pt>
                <c:pt idx="328">
                  <c:v>43025</c:v>
                </c:pt>
                <c:pt idx="329">
                  <c:v>43024</c:v>
                </c:pt>
                <c:pt idx="330">
                  <c:v>43023</c:v>
                </c:pt>
                <c:pt idx="331">
                  <c:v>43022</c:v>
                </c:pt>
                <c:pt idx="332">
                  <c:v>43021</c:v>
                </c:pt>
                <c:pt idx="333">
                  <c:v>43020</c:v>
                </c:pt>
                <c:pt idx="334">
                  <c:v>43019</c:v>
                </c:pt>
                <c:pt idx="335">
                  <c:v>43018</c:v>
                </c:pt>
                <c:pt idx="336">
                  <c:v>43017</c:v>
                </c:pt>
                <c:pt idx="337">
                  <c:v>43016</c:v>
                </c:pt>
                <c:pt idx="338">
                  <c:v>43015</c:v>
                </c:pt>
                <c:pt idx="339">
                  <c:v>43014</c:v>
                </c:pt>
                <c:pt idx="340">
                  <c:v>43013</c:v>
                </c:pt>
                <c:pt idx="341">
                  <c:v>43012</c:v>
                </c:pt>
                <c:pt idx="342">
                  <c:v>43011</c:v>
                </c:pt>
                <c:pt idx="343">
                  <c:v>43010</c:v>
                </c:pt>
                <c:pt idx="344">
                  <c:v>43009</c:v>
                </c:pt>
                <c:pt idx="345">
                  <c:v>43008</c:v>
                </c:pt>
                <c:pt idx="346">
                  <c:v>43007</c:v>
                </c:pt>
                <c:pt idx="347">
                  <c:v>43006</c:v>
                </c:pt>
                <c:pt idx="348">
                  <c:v>43005</c:v>
                </c:pt>
                <c:pt idx="349">
                  <c:v>43004</c:v>
                </c:pt>
                <c:pt idx="350">
                  <c:v>43003</c:v>
                </c:pt>
                <c:pt idx="351">
                  <c:v>43002</c:v>
                </c:pt>
                <c:pt idx="352">
                  <c:v>43001</c:v>
                </c:pt>
                <c:pt idx="353">
                  <c:v>43000</c:v>
                </c:pt>
                <c:pt idx="354">
                  <c:v>42999</c:v>
                </c:pt>
                <c:pt idx="355">
                  <c:v>42998</c:v>
                </c:pt>
                <c:pt idx="356">
                  <c:v>42997</c:v>
                </c:pt>
                <c:pt idx="357">
                  <c:v>42996</c:v>
                </c:pt>
                <c:pt idx="358">
                  <c:v>42995</c:v>
                </c:pt>
                <c:pt idx="359">
                  <c:v>42994</c:v>
                </c:pt>
                <c:pt idx="360">
                  <c:v>42993</c:v>
                </c:pt>
                <c:pt idx="361">
                  <c:v>42992</c:v>
                </c:pt>
                <c:pt idx="362">
                  <c:v>42991</c:v>
                </c:pt>
                <c:pt idx="363">
                  <c:v>42990</c:v>
                </c:pt>
                <c:pt idx="364">
                  <c:v>42989</c:v>
                </c:pt>
                <c:pt idx="365">
                  <c:v>42988</c:v>
                </c:pt>
                <c:pt idx="366">
                  <c:v>42987</c:v>
                </c:pt>
                <c:pt idx="367">
                  <c:v>42986</c:v>
                </c:pt>
                <c:pt idx="368">
                  <c:v>42985</c:v>
                </c:pt>
                <c:pt idx="369">
                  <c:v>42984</c:v>
                </c:pt>
                <c:pt idx="370">
                  <c:v>42983</c:v>
                </c:pt>
                <c:pt idx="371">
                  <c:v>42982</c:v>
                </c:pt>
                <c:pt idx="372">
                  <c:v>42981</c:v>
                </c:pt>
                <c:pt idx="373">
                  <c:v>42980</c:v>
                </c:pt>
                <c:pt idx="374">
                  <c:v>42979</c:v>
                </c:pt>
                <c:pt idx="375">
                  <c:v>42978</c:v>
                </c:pt>
                <c:pt idx="376">
                  <c:v>42977</c:v>
                </c:pt>
                <c:pt idx="377">
                  <c:v>42976</c:v>
                </c:pt>
                <c:pt idx="378">
                  <c:v>42975</c:v>
                </c:pt>
                <c:pt idx="379">
                  <c:v>42974</c:v>
                </c:pt>
                <c:pt idx="380">
                  <c:v>42973</c:v>
                </c:pt>
                <c:pt idx="381">
                  <c:v>42972</c:v>
                </c:pt>
                <c:pt idx="382">
                  <c:v>42971</c:v>
                </c:pt>
                <c:pt idx="383">
                  <c:v>42970</c:v>
                </c:pt>
                <c:pt idx="384">
                  <c:v>42969</c:v>
                </c:pt>
                <c:pt idx="385">
                  <c:v>42968</c:v>
                </c:pt>
                <c:pt idx="386">
                  <c:v>42967</c:v>
                </c:pt>
                <c:pt idx="387">
                  <c:v>42966</c:v>
                </c:pt>
                <c:pt idx="388">
                  <c:v>42965</c:v>
                </c:pt>
                <c:pt idx="389">
                  <c:v>42964</c:v>
                </c:pt>
                <c:pt idx="390">
                  <c:v>42963</c:v>
                </c:pt>
                <c:pt idx="391">
                  <c:v>42962</c:v>
                </c:pt>
                <c:pt idx="392">
                  <c:v>42961</c:v>
                </c:pt>
                <c:pt idx="393">
                  <c:v>42960</c:v>
                </c:pt>
                <c:pt idx="394">
                  <c:v>42959</c:v>
                </c:pt>
                <c:pt idx="395">
                  <c:v>42958</c:v>
                </c:pt>
                <c:pt idx="396">
                  <c:v>42957</c:v>
                </c:pt>
                <c:pt idx="397">
                  <c:v>42956</c:v>
                </c:pt>
                <c:pt idx="398">
                  <c:v>42955</c:v>
                </c:pt>
                <c:pt idx="399">
                  <c:v>42954</c:v>
                </c:pt>
                <c:pt idx="400">
                  <c:v>42953</c:v>
                </c:pt>
                <c:pt idx="401">
                  <c:v>42952</c:v>
                </c:pt>
                <c:pt idx="402">
                  <c:v>42951</c:v>
                </c:pt>
                <c:pt idx="403">
                  <c:v>42950</c:v>
                </c:pt>
                <c:pt idx="404">
                  <c:v>42949</c:v>
                </c:pt>
                <c:pt idx="405">
                  <c:v>42948</c:v>
                </c:pt>
                <c:pt idx="406">
                  <c:v>42947</c:v>
                </c:pt>
                <c:pt idx="407">
                  <c:v>42946</c:v>
                </c:pt>
                <c:pt idx="408">
                  <c:v>42945</c:v>
                </c:pt>
                <c:pt idx="409">
                  <c:v>42944</c:v>
                </c:pt>
                <c:pt idx="410">
                  <c:v>42943</c:v>
                </c:pt>
                <c:pt idx="411">
                  <c:v>42942</c:v>
                </c:pt>
                <c:pt idx="412">
                  <c:v>42941</c:v>
                </c:pt>
                <c:pt idx="413">
                  <c:v>42940</c:v>
                </c:pt>
                <c:pt idx="414">
                  <c:v>42939</c:v>
                </c:pt>
                <c:pt idx="415">
                  <c:v>42938</c:v>
                </c:pt>
                <c:pt idx="416">
                  <c:v>42937</c:v>
                </c:pt>
                <c:pt idx="417">
                  <c:v>42936</c:v>
                </c:pt>
                <c:pt idx="418">
                  <c:v>42935</c:v>
                </c:pt>
                <c:pt idx="419">
                  <c:v>42934</c:v>
                </c:pt>
                <c:pt idx="420">
                  <c:v>42933</c:v>
                </c:pt>
                <c:pt idx="421">
                  <c:v>42932</c:v>
                </c:pt>
                <c:pt idx="422">
                  <c:v>42931</c:v>
                </c:pt>
                <c:pt idx="423">
                  <c:v>42930</c:v>
                </c:pt>
                <c:pt idx="424">
                  <c:v>42929</c:v>
                </c:pt>
                <c:pt idx="425">
                  <c:v>42928</c:v>
                </c:pt>
                <c:pt idx="426">
                  <c:v>42927</c:v>
                </c:pt>
                <c:pt idx="427">
                  <c:v>42926</c:v>
                </c:pt>
                <c:pt idx="428">
                  <c:v>42925</c:v>
                </c:pt>
                <c:pt idx="429">
                  <c:v>42924</c:v>
                </c:pt>
                <c:pt idx="430">
                  <c:v>42923</c:v>
                </c:pt>
                <c:pt idx="431">
                  <c:v>42922</c:v>
                </c:pt>
                <c:pt idx="432">
                  <c:v>42921</c:v>
                </c:pt>
                <c:pt idx="433">
                  <c:v>42920</c:v>
                </c:pt>
                <c:pt idx="434">
                  <c:v>42919</c:v>
                </c:pt>
                <c:pt idx="435">
                  <c:v>42918</c:v>
                </c:pt>
                <c:pt idx="436">
                  <c:v>42917</c:v>
                </c:pt>
                <c:pt idx="437">
                  <c:v>42916</c:v>
                </c:pt>
                <c:pt idx="438">
                  <c:v>42915</c:v>
                </c:pt>
                <c:pt idx="439">
                  <c:v>42914</c:v>
                </c:pt>
                <c:pt idx="440">
                  <c:v>42913</c:v>
                </c:pt>
                <c:pt idx="441">
                  <c:v>42912</c:v>
                </c:pt>
                <c:pt idx="442">
                  <c:v>42911</c:v>
                </c:pt>
                <c:pt idx="443">
                  <c:v>42910</c:v>
                </c:pt>
                <c:pt idx="444">
                  <c:v>42909</c:v>
                </c:pt>
                <c:pt idx="445">
                  <c:v>42908</c:v>
                </c:pt>
                <c:pt idx="446">
                  <c:v>42907</c:v>
                </c:pt>
                <c:pt idx="447">
                  <c:v>42906</c:v>
                </c:pt>
                <c:pt idx="448">
                  <c:v>42905</c:v>
                </c:pt>
                <c:pt idx="449">
                  <c:v>42904</c:v>
                </c:pt>
                <c:pt idx="450">
                  <c:v>42903</c:v>
                </c:pt>
                <c:pt idx="451">
                  <c:v>42902</c:v>
                </c:pt>
                <c:pt idx="452">
                  <c:v>42901</c:v>
                </c:pt>
                <c:pt idx="453">
                  <c:v>42900</c:v>
                </c:pt>
                <c:pt idx="454">
                  <c:v>42899</c:v>
                </c:pt>
                <c:pt idx="455">
                  <c:v>42898</c:v>
                </c:pt>
                <c:pt idx="456">
                  <c:v>42897</c:v>
                </c:pt>
                <c:pt idx="457">
                  <c:v>42896</c:v>
                </c:pt>
                <c:pt idx="458">
                  <c:v>42895</c:v>
                </c:pt>
                <c:pt idx="459">
                  <c:v>42894</c:v>
                </c:pt>
                <c:pt idx="460">
                  <c:v>42893</c:v>
                </c:pt>
                <c:pt idx="461">
                  <c:v>42892</c:v>
                </c:pt>
                <c:pt idx="462">
                  <c:v>42891</c:v>
                </c:pt>
                <c:pt idx="463">
                  <c:v>42890</c:v>
                </c:pt>
                <c:pt idx="464">
                  <c:v>42889</c:v>
                </c:pt>
                <c:pt idx="465">
                  <c:v>42888</c:v>
                </c:pt>
                <c:pt idx="466">
                  <c:v>42887</c:v>
                </c:pt>
                <c:pt idx="467">
                  <c:v>42886</c:v>
                </c:pt>
                <c:pt idx="468">
                  <c:v>42885</c:v>
                </c:pt>
                <c:pt idx="469">
                  <c:v>42884</c:v>
                </c:pt>
                <c:pt idx="470">
                  <c:v>42883</c:v>
                </c:pt>
                <c:pt idx="471">
                  <c:v>42882</c:v>
                </c:pt>
                <c:pt idx="472">
                  <c:v>42881</c:v>
                </c:pt>
                <c:pt idx="473">
                  <c:v>42880</c:v>
                </c:pt>
                <c:pt idx="474">
                  <c:v>42879</c:v>
                </c:pt>
                <c:pt idx="475">
                  <c:v>42878</c:v>
                </c:pt>
                <c:pt idx="476">
                  <c:v>42877</c:v>
                </c:pt>
                <c:pt idx="477">
                  <c:v>42876</c:v>
                </c:pt>
                <c:pt idx="478">
                  <c:v>42875</c:v>
                </c:pt>
                <c:pt idx="479">
                  <c:v>42874</c:v>
                </c:pt>
                <c:pt idx="480">
                  <c:v>42873</c:v>
                </c:pt>
                <c:pt idx="481">
                  <c:v>42872</c:v>
                </c:pt>
                <c:pt idx="482">
                  <c:v>42871</c:v>
                </c:pt>
                <c:pt idx="483">
                  <c:v>42870</c:v>
                </c:pt>
                <c:pt idx="484">
                  <c:v>42869</c:v>
                </c:pt>
                <c:pt idx="485">
                  <c:v>42868</c:v>
                </c:pt>
                <c:pt idx="486">
                  <c:v>42867</c:v>
                </c:pt>
                <c:pt idx="487">
                  <c:v>42866</c:v>
                </c:pt>
                <c:pt idx="488">
                  <c:v>42865</c:v>
                </c:pt>
                <c:pt idx="489">
                  <c:v>42864</c:v>
                </c:pt>
                <c:pt idx="490">
                  <c:v>42863</c:v>
                </c:pt>
                <c:pt idx="491">
                  <c:v>42862</c:v>
                </c:pt>
                <c:pt idx="492">
                  <c:v>42861</c:v>
                </c:pt>
                <c:pt idx="493">
                  <c:v>42860</c:v>
                </c:pt>
                <c:pt idx="494">
                  <c:v>42859</c:v>
                </c:pt>
                <c:pt idx="495">
                  <c:v>42858</c:v>
                </c:pt>
                <c:pt idx="496">
                  <c:v>42857</c:v>
                </c:pt>
                <c:pt idx="497">
                  <c:v>42856</c:v>
                </c:pt>
                <c:pt idx="498">
                  <c:v>42855</c:v>
                </c:pt>
                <c:pt idx="499">
                  <c:v>42854</c:v>
                </c:pt>
                <c:pt idx="500">
                  <c:v>42853</c:v>
                </c:pt>
                <c:pt idx="501">
                  <c:v>42852</c:v>
                </c:pt>
                <c:pt idx="502">
                  <c:v>42851</c:v>
                </c:pt>
                <c:pt idx="503">
                  <c:v>42850</c:v>
                </c:pt>
                <c:pt idx="504">
                  <c:v>42849</c:v>
                </c:pt>
                <c:pt idx="505">
                  <c:v>42848</c:v>
                </c:pt>
                <c:pt idx="506">
                  <c:v>42847</c:v>
                </c:pt>
                <c:pt idx="507">
                  <c:v>42846</c:v>
                </c:pt>
                <c:pt idx="508">
                  <c:v>42845</c:v>
                </c:pt>
                <c:pt idx="509">
                  <c:v>42844</c:v>
                </c:pt>
                <c:pt idx="510">
                  <c:v>42843</c:v>
                </c:pt>
                <c:pt idx="511">
                  <c:v>42842</c:v>
                </c:pt>
                <c:pt idx="512">
                  <c:v>42841</c:v>
                </c:pt>
                <c:pt idx="513">
                  <c:v>42840</c:v>
                </c:pt>
                <c:pt idx="514">
                  <c:v>42839</c:v>
                </c:pt>
                <c:pt idx="515">
                  <c:v>42838</c:v>
                </c:pt>
                <c:pt idx="516">
                  <c:v>42837</c:v>
                </c:pt>
                <c:pt idx="517">
                  <c:v>42836</c:v>
                </c:pt>
                <c:pt idx="518">
                  <c:v>42835</c:v>
                </c:pt>
                <c:pt idx="519">
                  <c:v>42834</c:v>
                </c:pt>
                <c:pt idx="520">
                  <c:v>42833</c:v>
                </c:pt>
                <c:pt idx="521">
                  <c:v>42832</c:v>
                </c:pt>
                <c:pt idx="522">
                  <c:v>42831</c:v>
                </c:pt>
                <c:pt idx="523">
                  <c:v>42830</c:v>
                </c:pt>
                <c:pt idx="524">
                  <c:v>42829</c:v>
                </c:pt>
                <c:pt idx="525">
                  <c:v>42828</c:v>
                </c:pt>
                <c:pt idx="526">
                  <c:v>42827</c:v>
                </c:pt>
                <c:pt idx="527">
                  <c:v>42826</c:v>
                </c:pt>
                <c:pt idx="528">
                  <c:v>42825</c:v>
                </c:pt>
                <c:pt idx="529">
                  <c:v>42824</c:v>
                </c:pt>
                <c:pt idx="530">
                  <c:v>42823</c:v>
                </c:pt>
                <c:pt idx="531">
                  <c:v>42822</c:v>
                </c:pt>
                <c:pt idx="532">
                  <c:v>42821</c:v>
                </c:pt>
                <c:pt idx="533">
                  <c:v>42820</c:v>
                </c:pt>
                <c:pt idx="534">
                  <c:v>42819</c:v>
                </c:pt>
                <c:pt idx="535">
                  <c:v>42818</c:v>
                </c:pt>
                <c:pt idx="536">
                  <c:v>42817</c:v>
                </c:pt>
                <c:pt idx="537">
                  <c:v>42816</c:v>
                </c:pt>
                <c:pt idx="538">
                  <c:v>42815</c:v>
                </c:pt>
                <c:pt idx="539">
                  <c:v>42814</c:v>
                </c:pt>
                <c:pt idx="540">
                  <c:v>42813</c:v>
                </c:pt>
                <c:pt idx="541">
                  <c:v>42812</c:v>
                </c:pt>
                <c:pt idx="542">
                  <c:v>42811</c:v>
                </c:pt>
                <c:pt idx="543">
                  <c:v>42810</c:v>
                </c:pt>
                <c:pt idx="544">
                  <c:v>42809</c:v>
                </c:pt>
                <c:pt idx="545">
                  <c:v>42808</c:v>
                </c:pt>
                <c:pt idx="546">
                  <c:v>42807</c:v>
                </c:pt>
                <c:pt idx="547">
                  <c:v>42806</c:v>
                </c:pt>
                <c:pt idx="548">
                  <c:v>42805</c:v>
                </c:pt>
                <c:pt idx="549">
                  <c:v>42804</c:v>
                </c:pt>
                <c:pt idx="550">
                  <c:v>42803</c:v>
                </c:pt>
                <c:pt idx="551">
                  <c:v>42802</c:v>
                </c:pt>
                <c:pt idx="552">
                  <c:v>42801</c:v>
                </c:pt>
                <c:pt idx="553">
                  <c:v>42800</c:v>
                </c:pt>
                <c:pt idx="554">
                  <c:v>42799</c:v>
                </c:pt>
                <c:pt idx="555">
                  <c:v>42798</c:v>
                </c:pt>
                <c:pt idx="556">
                  <c:v>42797</c:v>
                </c:pt>
                <c:pt idx="557">
                  <c:v>42796</c:v>
                </c:pt>
                <c:pt idx="558">
                  <c:v>42795</c:v>
                </c:pt>
                <c:pt idx="559">
                  <c:v>42794</c:v>
                </c:pt>
                <c:pt idx="560">
                  <c:v>42793</c:v>
                </c:pt>
                <c:pt idx="561">
                  <c:v>42792</c:v>
                </c:pt>
                <c:pt idx="562">
                  <c:v>42791</c:v>
                </c:pt>
                <c:pt idx="563">
                  <c:v>42790</c:v>
                </c:pt>
                <c:pt idx="564">
                  <c:v>42789</c:v>
                </c:pt>
                <c:pt idx="565">
                  <c:v>42788</c:v>
                </c:pt>
                <c:pt idx="566">
                  <c:v>42787</c:v>
                </c:pt>
                <c:pt idx="567">
                  <c:v>42786</c:v>
                </c:pt>
                <c:pt idx="568">
                  <c:v>42785</c:v>
                </c:pt>
                <c:pt idx="569">
                  <c:v>42784</c:v>
                </c:pt>
                <c:pt idx="570">
                  <c:v>42783</c:v>
                </c:pt>
                <c:pt idx="571">
                  <c:v>42782</c:v>
                </c:pt>
                <c:pt idx="572">
                  <c:v>42781</c:v>
                </c:pt>
                <c:pt idx="573">
                  <c:v>42780</c:v>
                </c:pt>
                <c:pt idx="574">
                  <c:v>42779</c:v>
                </c:pt>
                <c:pt idx="575">
                  <c:v>42778</c:v>
                </c:pt>
                <c:pt idx="576">
                  <c:v>42777</c:v>
                </c:pt>
                <c:pt idx="577">
                  <c:v>42776</c:v>
                </c:pt>
                <c:pt idx="578">
                  <c:v>42775</c:v>
                </c:pt>
                <c:pt idx="579">
                  <c:v>42774</c:v>
                </c:pt>
                <c:pt idx="580">
                  <c:v>42773</c:v>
                </c:pt>
                <c:pt idx="581">
                  <c:v>42772</c:v>
                </c:pt>
                <c:pt idx="582">
                  <c:v>42771</c:v>
                </c:pt>
                <c:pt idx="583">
                  <c:v>42770</c:v>
                </c:pt>
                <c:pt idx="584">
                  <c:v>42769</c:v>
                </c:pt>
                <c:pt idx="585">
                  <c:v>42768</c:v>
                </c:pt>
                <c:pt idx="586">
                  <c:v>42767</c:v>
                </c:pt>
                <c:pt idx="587">
                  <c:v>42766</c:v>
                </c:pt>
                <c:pt idx="588">
                  <c:v>42765</c:v>
                </c:pt>
                <c:pt idx="589">
                  <c:v>42764</c:v>
                </c:pt>
                <c:pt idx="590">
                  <c:v>42763</c:v>
                </c:pt>
                <c:pt idx="591">
                  <c:v>42762</c:v>
                </c:pt>
                <c:pt idx="592">
                  <c:v>42761</c:v>
                </c:pt>
                <c:pt idx="593">
                  <c:v>42760</c:v>
                </c:pt>
                <c:pt idx="594">
                  <c:v>42759</c:v>
                </c:pt>
                <c:pt idx="595">
                  <c:v>42758</c:v>
                </c:pt>
                <c:pt idx="596">
                  <c:v>42757</c:v>
                </c:pt>
                <c:pt idx="597">
                  <c:v>42756</c:v>
                </c:pt>
                <c:pt idx="598">
                  <c:v>42755</c:v>
                </c:pt>
                <c:pt idx="599">
                  <c:v>42754</c:v>
                </c:pt>
                <c:pt idx="600">
                  <c:v>42753</c:v>
                </c:pt>
                <c:pt idx="601">
                  <c:v>42752</c:v>
                </c:pt>
                <c:pt idx="602">
                  <c:v>42751</c:v>
                </c:pt>
                <c:pt idx="603">
                  <c:v>42750</c:v>
                </c:pt>
                <c:pt idx="604">
                  <c:v>42749</c:v>
                </c:pt>
                <c:pt idx="605">
                  <c:v>42748</c:v>
                </c:pt>
                <c:pt idx="606">
                  <c:v>42747</c:v>
                </c:pt>
                <c:pt idx="607">
                  <c:v>42746</c:v>
                </c:pt>
                <c:pt idx="608">
                  <c:v>42745</c:v>
                </c:pt>
                <c:pt idx="609">
                  <c:v>42744</c:v>
                </c:pt>
                <c:pt idx="610">
                  <c:v>42743</c:v>
                </c:pt>
                <c:pt idx="611">
                  <c:v>42742</c:v>
                </c:pt>
                <c:pt idx="612">
                  <c:v>42741</c:v>
                </c:pt>
                <c:pt idx="613">
                  <c:v>42740</c:v>
                </c:pt>
                <c:pt idx="614">
                  <c:v>42739</c:v>
                </c:pt>
                <c:pt idx="615">
                  <c:v>42738</c:v>
                </c:pt>
                <c:pt idx="616">
                  <c:v>42737</c:v>
                </c:pt>
                <c:pt idx="617">
                  <c:v>42736</c:v>
                </c:pt>
                <c:pt idx="618">
                  <c:v>42735</c:v>
                </c:pt>
                <c:pt idx="619">
                  <c:v>42734</c:v>
                </c:pt>
                <c:pt idx="620">
                  <c:v>42733</c:v>
                </c:pt>
                <c:pt idx="621">
                  <c:v>42732</c:v>
                </c:pt>
                <c:pt idx="622">
                  <c:v>42731</c:v>
                </c:pt>
                <c:pt idx="623">
                  <c:v>42730</c:v>
                </c:pt>
                <c:pt idx="624">
                  <c:v>42729</c:v>
                </c:pt>
                <c:pt idx="625">
                  <c:v>42728</c:v>
                </c:pt>
                <c:pt idx="626">
                  <c:v>42727</c:v>
                </c:pt>
                <c:pt idx="627">
                  <c:v>42726</c:v>
                </c:pt>
                <c:pt idx="628">
                  <c:v>42725</c:v>
                </c:pt>
                <c:pt idx="629">
                  <c:v>42724</c:v>
                </c:pt>
                <c:pt idx="630">
                  <c:v>42723</c:v>
                </c:pt>
                <c:pt idx="631">
                  <c:v>42722</c:v>
                </c:pt>
                <c:pt idx="632">
                  <c:v>42721</c:v>
                </c:pt>
                <c:pt idx="633">
                  <c:v>42720</c:v>
                </c:pt>
                <c:pt idx="634">
                  <c:v>42719</c:v>
                </c:pt>
                <c:pt idx="635">
                  <c:v>42718</c:v>
                </c:pt>
                <c:pt idx="636">
                  <c:v>42717</c:v>
                </c:pt>
                <c:pt idx="637">
                  <c:v>42716</c:v>
                </c:pt>
                <c:pt idx="638">
                  <c:v>42715</c:v>
                </c:pt>
                <c:pt idx="639">
                  <c:v>42714</c:v>
                </c:pt>
                <c:pt idx="640">
                  <c:v>42713</c:v>
                </c:pt>
                <c:pt idx="641">
                  <c:v>42712</c:v>
                </c:pt>
                <c:pt idx="642">
                  <c:v>42711</c:v>
                </c:pt>
                <c:pt idx="643">
                  <c:v>42710</c:v>
                </c:pt>
                <c:pt idx="644">
                  <c:v>42709</c:v>
                </c:pt>
                <c:pt idx="645">
                  <c:v>42708</c:v>
                </c:pt>
                <c:pt idx="646">
                  <c:v>42707</c:v>
                </c:pt>
                <c:pt idx="647">
                  <c:v>42706</c:v>
                </c:pt>
                <c:pt idx="648">
                  <c:v>42705</c:v>
                </c:pt>
                <c:pt idx="649">
                  <c:v>42704</c:v>
                </c:pt>
                <c:pt idx="650">
                  <c:v>42703</c:v>
                </c:pt>
                <c:pt idx="651">
                  <c:v>42702</c:v>
                </c:pt>
                <c:pt idx="652">
                  <c:v>42701</c:v>
                </c:pt>
                <c:pt idx="653">
                  <c:v>42700</c:v>
                </c:pt>
                <c:pt idx="654">
                  <c:v>42699</c:v>
                </c:pt>
                <c:pt idx="655">
                  <c:v>42698</c:v>
                </c:pt>
                <c:pt idx="656">
                  <c:v>42697</c:v>
                </c:pt>
                <c:pt idx="657">
                  <c:v>42696</c:v>
                </c:pt>
                <c:pt idx="658">
                  <c:v>42695</c:v>
                </c:pt>
                <c:pt idx="659">
                  <c:v>42694</c:v>
                </c:pt>
                <c:pt idx="660">
                  <c:v>42693</c:v>
                </c:pt>
                <c:pt idx="661">
                  <c:v>42692</c:v>
                </c:pt>
                <c:pt idx="662">
                  <c:v>42691</c:v>
                </c:pt>
                <c:pt idx="663">
                  <c:v>42690</c:v>
                </c:pt>
                <c:pt idx="664">
                  <c:v>42689</c:v>
                </c:pt>
                <c:pt idx="665">
                  <c:v>42688</c:v>
                </c:pt>
                <c:pt idx="666">
                  <c:v>42687</c:v>
                </c:pt>
                <c:pt idx="667">
                  <c:v>42686</c:v>
                </c:pt>
                <c:pt idx="668">
                  <c:v>42685</c:v>
                </c:pt>
                <c:pt idx="669">
                  <c:v>42684</c:v>
                </c:pt>
                <c:pt idx="670">
                  <c:v>42683</c:v>
                </c:pt>
                <c:pt idx="671">
                  <c:v>42682</c:v>
                </c:pt>
                <c:pt idx="672">
                  <c:v>42681</c:v>
                </c:pt>
                <c:pt idx="673">
                  <c:v>42680</c:v>
                </c:pt>
                <c:pt idx="674">
                  <c:v>42679</c:v>
                </c:pt>
                <c:pt idx="675">
                  <c:v>42678</c:v>
                </c:pt>
                <c:pt idx="676">
                  <c:v>42677</c:v>
                </c:pt>
                <c:pt idx="677">
                  <c:v>42676</c:v>
                </c:pt>
                <c:pt idx="678">
                  <c:v>42675</c:v>
                </c:pt>
                <c:pt idx="679">
                  <c:v>42674</c:v>
                </c:pt>
                <c:pt idx="680">
                  <c:v>42673</c:v>
                </c:pt>
                <c:pt idx="681">
                  <c:v>42672</c:v>
                </c:pt>
                <c:pt idx="682">
                  <c:v>42671</c:v>
                </c:pt>
                <c:pt idx="683">
                  <c:v>42670</c:v>
                </c:pt>
                <c:pt idx="684">
                  <c:v>42669</c:v>
                </c:pt>
                <c:pt idx="685">
                  <c:v>42668</c:v>
                </c:pt>
                <c:pt idx="686">
                  <c:v>42667</c:v>
                </c:pt>
                <c:pt idx="687">
                  <c:v>42666</c:v>
                </c:pt>
                <c:pt idx="688">
                  <c:v>42665</c:v>
                </c:pt>
                <c:pt idx="689">
                  <c:v>42664</c:v>
                </c:pt>
                <c:pt idx="690">
                  <c:v>42663</c:v>
                </c:pt>
                <c:pt idx="691">
                  <c:v>42662</c:v>
                </c:pt>
                <c:pt idx="692">
                  <c:v>42661</c:v>
                </c:pt>
                <c:pt idx="693">
                  <c:v>42660</c:v>
                </c:pt>
                <c:pt idx="694">
                  <c:v>42659</c:v>
                </c:pt>
                <c:pt idx="695">
                  <c:v>42658</c:v>
                </c:pt>
                <c:pt idx="696">
                  <c:v>42657</c:v>
                </c:pt>
                <c:pt idx="697">
                  <c:v>42656</c:v>
                </c:pt>
                <c:pt idx="698">
                  <c:v>42655</c:v>
                </c:pt>
                <c:pt idx="699">
                  <c:v>42654</c:v>
                </c:pt>
                <c:pt idx="700">
                  <c:v>42653</c:v>
                </c:pt>
                <c:pt idx="701">
                  <c:v>42652</c:v>
                </c:pt>
                <c:pt idx="702">
                  <c:v>42651</c:v>
                </c:pt>
                <c:pt idx="703">
                  <c:v>42650</c:v>
                </c:pt>
                <c:pt idx="704">
                  <c:v>42649</c:v>
                </c:pt>
                <c:pt idx="705">
                  <c:v>42648</c:v>
                </c:pt>
                <c:pt idx="706">
                  <c:v>42647</c:v>
                </c:pt>
                <c:pt idx="707">
                  <c:v>42646</c:v>
                </c:pt>
                <c:pt idx="708">
                  <c:v>42645</c:v>
                </c:pt>
                <c:pt idx="709">
                  <c:v>42644</c:v>
                </c:pt>
                <c:pt idx="710">
                  <c:v>42643</c:v>
                </c:pt>
                <c:pt idx="711">
                  <c:v>42642</c:v>
                </c:pt>
                <c:pt idx="712">
                  <c:v>42641</c:v>
                </c:pt>
                <c:pt idx="713">
                  <c:v>42640</c:v>
                </c:pt>
                <c:pt idx="714">
                  <c:v>42639</c:v>
                </c:pt>
                <c:pt idx="715">
                  <c:v>42638</c:v>
                </c:pt>
                <c:pt idx="716">
                  <c:v>42637</c:v>
                </c:pt>
                <c:pt idx="717">
                  <c:v>42636</c:v>
                </c:pt>
                <c:pt idx="718">
                  <c:v>42635</c:v>
                </c:pt>
                <c:pt idx="719">
                  <c:v>42634</c:v>
                </c:pt>
                <c:pt idx="720">
                  <c:v>42633</c:v>
                </c:pt>
                <c:pt idx="721">
                  <c:v>42632</c:v>
                </c:pt>
                <c:pt idx="722">
                  <c:v>42631</c:v>
                </c:pt>
                <c:pt idx="723">
                  <c:v>42630</c:v>
                </c:pt>
                <c:pt idx="724">
                  <c:v>42629</c:v>
                </c:pt>
                <c:pt idx="725">
                  <c:v>42628</c:v>
                </c:pt>
                <c:pt idx="726">
                  <c:v>42627</c:v>
                </c:pt>
                <c:pt idx="727">
                  <c:v>42626</c:v>
                </c:pt>
                <c:pt idx="728">
                  <c:v>42625</c:v>
                </c:pt>
                <c:pt idx="729">
                  <c:v>42624</c:v>
                </c:pt>
                <c:pt idx="730">
                  <c:v>42623</c:v>
                </c:pt>
                <c:pt idx="731">
                  <c:v>42622</c:v>
                </c:pt>
                <c:pt idx="732">
                  <c:v>42621</c:v>
                </c:pt>
                <c:pt idx="733">
                  <c:v>42620</c:v>
                </c:pt>
                <c:pt idx="734">
                  <c:v>42619</c:v>
                </c:pt>
                <c:pt idx="735">
                  <c:v>42618</c:v>
                </c:pt>
                <c:pt idx="736">
                  <c:v>42617</c:v>
                </c:pt>
                <c:pt idx="737">
                  <c:v>42616</c:v>
                </c:pt>
                <c:pt idx="738">
                  <c:v>42615</c:v>
                </c:pt>
                <c:pt idx="739">
                  <c:v>42614</c:v>
                </c:pt>
                <c:pt idx="740">
                  <c:v>42613</c:v>
                </c:pt>
                <c:pt idx="741">
                  <c:v>42612</c:v>
                </c:pt>
                <c:pt idx="742">
                  <c:v>42611</c:v>
                </c:pt>
                <c:pt idx="743">
                  <c:v>42610</c:v>
                </c:pt>
                <c:pt idx="744">
                  <c:v>42609</c:v>
                </c:pt>
                <c:pt idx="745">
                  <c:v>42608</c:v>
                </c:pt>
                <c:pt idx="746">
                  <c:v>42607</c:v>
                </c:pt>
                <c:pt idx="747">
                  <c:v>42606</c:v>
                </c:pt>
                <c:pt idx="748">
                  <c:v>42605</c:v>
                </c:pt>
                <c:pt idx="749">
                  <c:v>42604</c:v>
                </c:pt>
                <c:pt idx="750">
                  <c:v>42603</c:v>
                </c:pt>
                <c:pt idx="751">
                  <c:v>42602</c:v>
                </c:pt>
                <c:pt idx="752">
                  <c:v>42601</c:v>
                </c:pt>
                <c:pt idx="753">
                  <c:v>42600</c:v>
                </c:pt>
                <c:pt idx="754">
                  <c:v>42599</c:v>
                </c:pt>
                <c:pt idx="755">
                  <c:v>42598</c:v>
                </c:pt>
                <c:pt idx="756">
                  <c:v>42597</c:v>
                </c:pt>
                <c:pt idx="757">
                  <c:v>42596</c:v>
                </c:pt>
                <c:pt idx="758">
                  <c:v>42595</c:v>
                </c:pt>
                <c:pt idx="759">
                  <c:v>42594</c:v>
                </c:pt>
                <c:pt idx="760">
                  <c:v>42593</c:v>
                </c:pt>
                <c:pt idx="761">
                  <c:v>42592</c:v>
                </c:pt>
                <c:pt idx="762">
                  <c:v>42591</c:v>
                </c:pt>
                <c:pt idx="763">
                  <c:v>42590</c:v>
                </c:pt>
                <c:pt idx="764">
                  <c:v>42589</c:v>
                </c:pt>
                <c:pt idx="765">
                  <c:v>42588</c:v>
                </c:pt>
                <c:pt idx="766">
                  <c:v>42587</c:v>
                </c:pt>
                <c:pt idx="767">
                  <c:v>42586</c:v>
                </c:pt>
                <c:pt idx="768">
                  <c:v>42585</c:v>
                </c:pt>
                <c:pt idx="769">
                  <c:v>42584</c:v>
                </c:pt>
                <c:pt idx="770">
                  <c:v>42583</c:v>
                </c:pt>
                <c:pt idx="771">
                  <c:v>42582</c:v>
                </c:pt>
                <c:pt idx="772">
                  <c:v>42581</c:v>
                </c:pt>
                <c:pt idx="773">
                  <c:v>42580</c:v>
                </c:pt>
                <c:pt idx="774">
                  <c:v>42579</c:v>
                </c:pt>
                <c:pt idx="775">
                  <c:v>42578</c:v>
                </c:pt>
                <c:pt idx="776">
                  <c:v>42577</c:v>
                </c:pt>
                <c:pt idx="777">
                  <c:v>42576</c:v>
                </c:pt>
                <c:pt idx="778">
                  <c:v>42575</c:v>
                </c:pt>
                <c:pt idx="779">
                  <c:v>42574</c:v>
                </c:pt>
                <c:pt idx="780">
                  <c:v>42573</c:v>
                </c:pt>
                <c:pt idx="781">
                  <c:v>42572</c:v>
                </c:pt>
                <c:pt idx="782">
                  <c:v>42571</c:v>
                </c:pt>
                <c:pt idx="783">
                  <c:v>42570</c:v>
                </c:pt>
                <c:pt idx="784">
                  <c:v>42569</c:v>
                </c:pt>
                <c:pt idx="785">
                  <c:v>42568</c:v>
                </c:pt>
                <c:pt idx="786">
                  <c:v>42567</c:v>
                </c:pt>
                <c:pt idx="787">
                  <c:v>42566</c:v>
                </c:pt>
                <c:pt idx="788">
                  <c:v>42565</c:v>
                </c:pt>
                <c:pt idx="789">
                  <c:v>42564</c:v>
                </c:pt>
                <c:pt idx="790">
                  <c:v>42563</c:v>
                </c:pt>
                <c:pt idx="791">
                  <c:v>42562</c:v>
                </c:pt>
                <c:pt idx="792">
                  <c:v>42561</c:v>
                </c:pt>
                <c:pt idx="793">
                  <c:v>42560</c:v>
                </c:pt>
                <c:pt idx="794">
                  <c:v>42559</c:v>
                </c:pt>
                <c:pt idx="795">
                  <c:v>42558</c:v>
                </c:pt>
                <c:pt idx="796">
                  <c:v>42557</c:v>
                </c:pt>
                <c:pt idx="797">
                  <c:v>42556</c:v>
                </c:pt>
                <c:pt idx="798">
                  <c:v>42555</c:v>
                </c:pt>
                <c:pt idx="799">
                  <c:v>42554</c:v>
                </c:pt>
                <c:pt idx="800">
                  <c:v>42553</c:v>
                </c:pt>
                <c:pt idx="801">
                  <c:v>42552</c:v>
                </c:pt>
                <c:pt idx="802">
                  <c:v>42551</c:v>
                </c:pt>
                <c:pt idx="803">
                  <c:v>42550</c:v>
                </c:pt>
                <c:pt idx="804">
                  <c:v>42549</c:v>
                </c:pt>
                <c:pt idx="805">
                  <c:v>42548</c:v>
                </c:pt>
                <c:pt idx="806">
                  <c:v>42547</c:v>
                </c:pt>
                <c:pt idx="807">
                  <c:v>42546</c:v>
                </c:pt>
                <c:pt idx="808">
                  <c:v>42545</c:v>
                </c:pt>
                <c:pt idx="809">
                  <c:v>42544</c:v>
                </c:pt>
                <c:pt idx="810">
                  <c:v>42543</c:v>
                </c:pt>
                <c:pt idx="811">
                  <c:v>42542</c:v>
                </c:pt>
                <c:pt idx="812">
                  <c:v>42541</c:v>
                </c:pt>
                <c:pt idx="813">
                  <c:v>42540</c:v>
                </c:pt>
                <c:pt idx="814">
                  <c:v>42539</c:v>
                </c:pt>
                <c:pt idx="815">
                  <c:v>42538</c:v>
                </c:pt>
                <c:pt idx="816">
                  <c:v>42537</c:v>
                </c:pt>
                <c:pt idx="817">
                  <c:v>42536</c:v>
                </c:pt>
                <c:pt idx="818">
                  <c:v>42535</c:v>
                </c:pt>
                <c:pt idx="819">
                  <c:v>42534</c:v>
                </c:pt>
                <c:pt idx="820">
                  <c:v>42533</c:v>
                </c:pt>
                <c:pt idx="821">
                  <c:v>42532</c:v>
                </c:pt>
                <c:pt idx="822">
                  <c:v>42531</c:v>
                </c:pt>
                <c:pt idx="823">
                  <c:v>42530</c:v>
                </c:pt>
                <c:pt idx="824">
                  <c:v>42529</c:v>
                </c:pt>
                <c:pt idx="825">
                  <c:v>42528</c:v>
                </c:pt>
                <c:pt idx="826">
                  <c:v>42527</c:v>
                </c:pt>
                <c:pt idx="827">
                  <c:v>42526</c:v>
                </c:pt>
                <c:pt idx="828">
                  <c:v>42525</c:v>
                </c:pt>
                <c:pt idx="829">
                  <c:v>42524</c:v>
                </c:pt>
                <c:pt idx="830">
                  <c:v>42523</c:v>
                </c:pt>
                <c:pt idx="831">
                  <c:v>42522</c:v>
                </c:pt>
                <c:pt idx="832">
                  <c:v>42521</c:v>
                </c:pt>
                <c:pt idx="833">
                  <c:v>42520</c:v>
                </c:pt>
                <c:pt idx="834">
                  <c:v>42519</c:v>
                </c:pt>
                <c:pt idx="835">
                  <c:v>42518</c:v>
                </c:pt>
                <c:pt idx="836">
                  <c:v>42517</c:v>
                </c:pt>
                <c:pt idx="837">
                  <c:v>42516</c:v>
                </c:pt>
                <c:pt idx="838">
                  <c:v>42515</c:v>
                </c:pt>
                <c:pt idx="839">
                  <c:v>42514</c:v>
                </c:pt>
                <c:pt idx="840">
                  <c:v>42513</c:v>
                </c:pt>
                <c:pt idx="841">
                  <c:v>42512</c:v>
                </c:pt>
                <c:pt idx="842">
                  <c:v>42511</c:v>
                </c:pt>
                <c:pt idx="843">
                  <c:v>42510</c:v>
                </c:pt>
                <c:pt idx="844">
                  <c:v>42509</c:v>
                </c:pt>
                <c:pt idx="845">
                  <c:v>42508</c:v>
                </c:pt>
                <c:pt idx="846">
                  <c:v>42507</c:v>
                </c:pt>
                <c:pt idx="847">
                  <c:v>42506</c:v>
                </c:pt>
                <c:pt idx="848">
                  <c:v>42505</c:v>
                </c:pt>
                <c:pt idx="849">
                  <c:v>42504</c:v>
                </c:pt>
                <c:pt idx="850">
                  <c:v>42503</c:v>
                </c:pt>
                <c:pt idx="851">
                  <c:v>42502</c:v>
                </c:pt>
                <c:pt idx="852">
                  <c:v>42501</c:v>
                </c:pt>
                <c:pt idx="853">
                  <c:v>42500</c:v>
                </c:pt>
                <c:pt idx="854">
                  <c:v>42499</c:v>
                </c:pt>
                <c:pt idx="855">
                  <c:v>42498</c:v>
                </c:pt>
                <c:pt idx="856">
                  <c:v>42497</c:v>
                </c:pt>
                <c:pt idx="857">
                  <c:v>42496</c:v>
                </c:pt>
                <c:pt idx="858">
                  <c:v>42495</c:v>
                </c:pt>
                <c:pt idx="859">
                  <c:v>42494</c:v>
                </c:pt>
                <c:pt idx="860">
                  <c:v>42493</c:v>
                </c:pt>
                <c:pt idx="861">
                  <c:v>42492</c:v>
                </c:pt>
                <c:pt idx="862">
                  <c:v>42491</c:v>
                </c:pt>
                <c:pt idx="863">
                  <c:v>42490</c:v>
                </c:pt>
                <c:pt idx="864">
                  <c:v>42489</c:v>
                </c:pt>
                <c:pt idx="865">
                  <c:v>42488</c:v>
                </c:pt>
                <c:pt idx="866">
                  <c:v>42487</c:v>
                </c:pt>
                <c:pt idx="867">
                  <c:v>42486</c:v>
                </c:pt>
                <c:pt idx="868">
                  <c:v>42485</c:v>
                </c:pt>
                <c:pt idx="869">
                  <c:v>42484</c:v>
                </c:pt>
                <c:pt idx="870">
                  <c:v>42483</c:v>
                </c:pt>
                <c:pt idx="871">
                  <c:v>42482</c:v>
                </c:pt>
                <c:pt idx="872">
                  <c:v>42481</c:v>
                </c:pt>
                <c:pt idx="873">
                  <c:v>42480</c:v>
                </c:pt>
                <c:pt idx="874">
                  <c:v>42479</c:v>
                </c:pt>
                <c:pt idx="875">
                  <c:v>42478</c:v>
                </c:pt>
                <c:pt idx="876">
                  <c:v>42477</c:v>
                </c:pt>
                <c:pt idx="877">
                  <c:v>42476</c:v>
                </c:pt>
                <c:pt idx="878">
                  <c:v>42475</c:v>
                </c:pt>
                <c:pt idx="879">
                  <c:v>42474</c:v>
                </c:pt>
                <c:pt idx="880">
                  <c:v>42473</c:v>
                </c:pt>
                <c:pt idx="881">
                  <c:v>42472</c:v>
                </c:pt>
                <c:pt idx="882">
                  <c:v>42471</c:v>
                </c:pt>
                <c:pt idx="883">
                  <c:v>42468</c:v>
                </c:pt>
                <c:pt idx="884">
                  <c:v>42467</c:v>
                </c:pt>
                <c:pt idx="885">
                  <c:v>42466</c:v>
                </c:pt>
                <c:pt idx="886">
                  <c:v>42465</c:v>
                </c:pt>
                <c:pt idx="887">
                  <c:v>42464</c:v>
                </c:pt>
                <c:pt idx="888">
                  <c:v>42461</c:v>
                </c:pt>
                <c:pt idx="889">
                  <c:v>42460</c:v>
                </c:pt>
                <c:pt idx="890">
                  <c:v>42459</c:v>
                </c:pt>
                <c:pt idx="891">
                  <c:v>42458</c:v>
                </c:pt>
                <c:pt idx="892">
                  <c:v>42457</c:v>
                </c:pt>
                <c:pt idx="893">
                  <c:v>42453</c:v>
                </c:pt>
                <c:pt idx="894">
                  <c:v>42452</c:v>
                </c:pt>
                <c:pt idx="895">
                  <c:v>42451</c:v>
                </c:pt>
                <c:pt idx="896">
                  <c:v>42450</c:v>
                </c:pt>
                <c:pt idx="897">
                  <c:v>42447</c:v>
                </c:pt>
                <c:pt idx="898">
                  <c:v>42446</c:v>
                </c:pt>
                <c:pt idx="899">
                  <c:v>42445</c:v>
                </c:pt>
                <c:pt idx="900">
                  <c:v>42444</c:v>
                </c:pt>
                <c:pt idx="901">
                  <c:v>42443</c:v>
                </c:pt>
                <c:pt idx="902">
                  <c:v>42440</c:v>
                </c:pt>
                <c:pt idx="903">
                  <c:v>42439</c:v>
                </c:pt>
                <c:pt idx="904">
                  <c:v>42438</c:v>
                </c:pt>
                <c:pt idx="905">
                  <c:v>42437</c:v>
                </c:pt>
                <c:pt idx="906">
                  <c:v>42436</c:v>
                </c:pt>
                <c:pt idx="907">
                  <c:v>42433</c:v>
                </c:pt>
                <c:pt idx="908">
                  <c:v>42432</c:v>
                </c:pt>
                <c:pt idx="909">
                  <c:v>42431</c:v>
                </c:pt>
                <c:pt idx="910">
                  <c:v>42430</c:v>
                </c:pt>
                <c:pt idx="911">
                  <c:v>42429</c:v>
                </c:pt>
                <c:pt idx="912">
                  <c:v>42426</c:v>
                </c:pt>
                <c:pt idx="913">
                  <c:v>42425</c:v>
                </c:pt>
                <c:pt idx="914">
                  <c:v>42424</c:v>
                </c:pt>
                <c:pt idx="915">
                  <c:v>42423</c:v>
                </c:pt>
                <c:pt idx="916">
                  <c:v>42422</c:v>
                </c:pt>
                <c:pt idx="917">
                  <c:v>42419</c:v>
                </c:pt>
                <c:pt idx="918">
                  <c:v>42418</c:v>
                </c:pt>
                <c:pt idx="919">
                  <c:v>42417</c:v>
                </c:pt>
                <c:pt idx="920">
                  <c:v>42416</c:v>
                </c:pt>
                <c:pt idx="921">
                  <c:v>42412</c:v>
                </c:pt>
                <c:pt idx="922">
                  <c:v>42411</c:v>
                </c:pt>
                <c:pt idx="923">
                  <c:v>42410</c:v>
                </c:pt>
                <c:pt idx="924">
                  <c:v>42409</c:v>
                </c:pt>
                <c:pt idx="925">
                  <c:v>42408</c:v>
                </c:pt>
                <c:pt idx="926">
                  <c:v>42405</c:v>
                </c:pt>
                <c:pt idx="927">
                  <c:v>42404</c:v>
                </c:pt>
                <c:pt idx="928">
                  <c:v>42403</c:v>
                </c:pt>
                <c:pt idx="929">
                  <c:v>42402</c:v>
                </c:pt>
                <c:pt idx="930">
                  <c:v>42401</c:v>
                </c:pt>
                <c:pt idx="931">
                  <c:v>42398</c:v>
                </c:pt>
                <c:pt idx="932">
                  <c:v>42397</c:v>
                </c:pt>
                <c:pt idx="933">
                  <c:v>42396</c:v>
                </c:pt>
                <c:pt idx="934">
                  <c:v>42395</c:v>
                </c:pt>
                <c:pt idx="935">
                  <c:v>42394</c:v>
                </c:pt>
                <c:pt idx="936">
                  <c:v>42391</c:v>
                </c:pt>
                <c:pt idx="937">
                  <c:v>42390</c:v>
                </c:pt>
                <c:pt idx="938">
                  <c:v>42389</c:v>
                </c:pt>
                <c:pt idx="939">
                  <c:v>42388</c:v>
                </c:pt>
                <c:pt idx="940">
                  <c:v>42384</c:v>
                </c:pt>
                <c:pt idx="941">
                  <c:v>42383</c:v>
                </c:pt>
                <c:pt idx="942">
                  <c:v>42382</c:v>
                </c:pt>
                <c:pt idx="943">
                  <c:v>42381</c:v>
                </c:pt>
                <c:pt idx="944">
                  <c:v>42380</c:v>
                </c:pt>
                <c:pt idx="945">
                  <c:v>42377</c:v>
                </c:pt>
                <c:pt idx="946">
                  <c:v>42376</c:v>
                </c:pt>
                <c:pt idx="947">
                  <c:v>42375</c:v>
                </c:pt>
                <c:pt idx="948">
                  <c:v>42374</c:v>
                </c:pt>
                <c:pt idx="949">
                  <c:v>42373</c:v>
                </c:pt>
                <c:pt idx="950">
                  <c:v>42369</c:v>
                </c:pt>
                <c:pt idx="951">
                  <c:v>42368</c:v>
                </c:pt>
                <c:pt idx="952">
                  <c:v>42367</c:v>
                </c:pt>
                <c:pt idx="953">
                  <c:v>42366</c:v>
                </c:pt>
                <c:pt idx="954">
                  <c:v>42362</c:v>
                </c:pt>
                <c:pt idx="955">
                  <c:v>42361</c:v>
                </c:pt>
                <c:pt idx="956">
                  <c:v>42360</c:v>
                </c:pt>
                <c:pt idx="957">
                  <c:v>42359</c:v>
                </c:pt>
                <c:pt idx="958">
                  <c:v>42356</c:v>
                </c:pt>
                <c:pt idx="959">
                  <c:v>42355</c:v>
                </c:pt>
                <c:pt idx="960">
                  <c:v>42354</c:v>
                </c:pt>
                <c:pt idx="961">
                  <c:v>42353</c:v>
                </c:pt>
                <c:pt idx="962">
                  <c:v>42352</c:v>
                </c:pt>
                <c:pt idx="963">
                  <c:v>42349</c:v>
                </c:pt>
                <c:pt idx="964">
                  <c:v>42348</c:v>
                </c:pt>
                <c:pt idx="965">
                  <c:v>42347</c:v>
                </c:pt>
                <c:pt idx="966">
                  <c:v>42346</c:v>
                </c:pt>
                <c:pt idx="967">
                  <c:v>42345</c:v>
                </c:pt>
                <c:pt idx="968">
                  <c:v>42342</c:v>
                </c:pt>
                <c:pt idx="969">
                  <c:v>42341</c:v>
                </c:pt>
                <c:pt idx="970">
                  <c:v>42340</c:v>
                </c:pt>
                <c:pt idx="971">
                  <c:v>42339</c:v>
                </c:pt>
                <c:pt idx="972">
                  <c:v>42338</c:v>
                </c:pt>
                <c:pt idx="973">
                  <c:v>42335</c:v>
                </c:pt>
                <c:pt idx="974">
                  <c:v>42333</c:v>
                </c:pt>
                <c:pt idx="975">
                  <c:v>42332</c:v>
                </c:pt>
                <c:pt idx="976">
                  <c:v>42331</c:v>
                </c:pt>
                <c:pt idx="977">
                  <c:v>42328</c:v>
                </c:pt>
                <c:pt idx="978">
                  <c:v>42327</c:v>
                </c:pt>
                <c:pt idx="979">
                  <c:v>42326</c:v>
                </c:pt>
                <c:pt idx="980">
                  <c:v>42325</c:v>
                </c:pt>
                <c:pt idx="981">
                  <c:v>42324</c:v>
                </c:pt>
                <c:pt idx="982">
                  <c:v>42321</c:v>
                </c:pt>
                <c:pt idx="983">
                  <c:v>42320</c:v>
                </c:pt>
                <c:pt idx="984">
                  <c:v>42318</c:v>
                </c:pt>
                <c:pt idx="985">
                  <c:v>42317</c:v>
                </c:pt>
                <c:pt idx="986">
                  <c:v>42314</c:v>
                </c:pt>
                <c:pt idx="987">
                  <c:v>42313</c:v>
                </c:pt>
                <c:pt idx="988">
                  <c:v>42312</c:v>
                </c:pt>
                <c:pt idx="989">
                  <c:v>42311</c:v>
                </c:pt>
                <c:pt idx="990">
                  <c:v>42310</c:v>
                </c:pt>
                <c:pt idx="991">
                  <c:v>42307</c:v>
                </c:pt>
                <c:pt idx="992">
                  <c:v>42306</c:v>
                </c:pt>
                <c:pt idx="993">
                  <c:v>42304</c:v>
                </c:pt>
                <c:pt idx="994">
                  <c:v>42303</c:v>
                </c:pt>
                <c:pt idx="995">
                  <c:v>42300</c:v>
                </c:pt>
                <c:pt idx="996">
                  <c:v>42299</c:v>
                </c:pt>
                <c:pt idx="997">
                  <c:v>42298</c:v>
                </c:pt>
                <c:pt idx="998">
                  <c:v>42297</c:v>
                </c:pt>
                <c:pt idx="999">
                  <c:v>42296</c:v>
                </c:pt>
                <c:pt idx="1000">
                  <c:v>42293</c:v>
                </c:pt>
                <c:pt idx="1001">
                  <c:v>42292</c:v>
                </c:pt>
                <c:pt idx="1002">
                  <c:v>42291</c:v>
                </c:pt>
                <c:pt idx="1003">
                  <c:v>42290</c:v>
                </c:pt>
                <c:pt idx="1004">
                  <c:v>42286</c:v>
                </c:pt>
                <c:pt idx="1005">
                  <c:v>42285</c:v>
                </c:pt>
                <c:pt idx="1006">
                  <c:v>42284</c:v>
                </c:pt>
                <c:pt idx="1007">
                  <c:v>42283</c:v>
                </c:pt>
                <c:pt idx="1008">
                  <c:v>42282</c:v>
                </c:pt>
                <c:pt idx="1009">
                  <c:v>42279</c:v>
                </c:pt>
                <c:pt idx="1010">
                  <c:v>42278</c:v>
                </c:pt>
                <c:pt idx="1011">
                  <c:v>42276</c:v>
                </c:pt>
                <c:pt idx="1012">
                  <c:v>42275</c:v>
                </c:pt>
                <c:pt idx="1013">
                  <c:v>42272</c:v>
                </c:pt>
                <c:pt idx="1014">
                  <c:v>42271</c:v>
                </c:pt>
                <c:pt idx="1015">
                  <c:v>42270</c:v>
                </c:pt>
                <c:pt idx="1016">
                  <c:v>42269</c:v>
                </c:pt>
                <c:pt idx="1017">
                  <c:v>42268</c:v>
                </c:pt>
                <c:pt idx="1018">
                  <c:v>42265</c:v>
                </c:pt>
                <c:pt idx="1019">
                  <c:v>42264</c:v>
                </c:pt>
                <c:pt idx="1020">
                  <c:v>42263</c:v>
                </c:pt>
                <c:pt idx="1021">
                  <c:v>42262</c:v>
                </c:pt>
                <c:pt idx="1022">
                  <c:v>42261</c:v>
                </c:pt>
                <c:pt idx="1023">
                  <c:v>42258</c:v>
                </c:pt>
                <c:pt idx="1024">
                  <c:v>42257</c:v>
                </c:pt>
                <c:pt idx="1025">
                  <c:v>42256</c:v>
                </c:pt>
                <c:pt idx="1026">
                  <c:v>42255</c:v>
                </c:pt>
                <c:pt idx="1027">
                  <c:v>42251</c:v>
                </c:pt>
                <c:pt idx="1028">
                  <c:v>42250</c:v>
                </c:pt>
                <c:pt idx="1029">
                  <c:v>42249</c:v>
                </c:pt>
                <c:pt idx="1030">
                  <c:v>42248</c:v>
                </c:pt>
                <c:pt idx="1031">
                  <c:v>42247</c:v>
                </c:pt>
                <c:pt idx="1032">
                  <c:v>42244</c:v>
                </c:pt>
                <c:pt idx="1033">
                  <c:v>42243</c:v>
                </c:pt>
                <c:pt idx="1034">
                  <c:v>42242</c:v>
                </c:pt>
                <c:pt idx="1035">
                  <c:v>42241</c:v>
                </c:pt>
                <c:pt idx="1036">
                  <c:v>42240</c:v>
                </c:pt>
                <c:pt idx="1037">
                  <c:v>42237</c:v>
                </c:pt>
                <c:pt idx="1038">
                  <c:v>42236</c:v>
                </c:pt>
                <c:pt idx="1039">
                  <c:v>42235</c:v>
                </c:pt>
                <c:pt idx="1040">
                  <c:v>42234</c:v>
                </c:pt>
                <c:pt idx="1041">
                  <c:v>42233</c:v>
                </c:pt>
                <c:pt idx="1042">
                  <c:v>42230</c:v>
                </c:pt>
                <c:pt idx="1043">
                  <c:v>42229</c:v>
                </c:pt>
                <c:pt idx="1044">
                  <c:v>42228</c:v>
                </c:pt>
                <c:pt idx="1045">
                  <c:v>42227</c:v>
                </c:pt>
                <c:pt idx="1046">
                  <c:v>42226</c:v>
                </c:pt>
                <c:pt idx="1047">
                  <c:v>42223</c:v>
                </c:pt>
                <c:pt idx="1048">
                  <c:v>42222</c:v>
                </c:pt>
                <c:pt idx="1049">
                  <c:v>42221</c:v>
                </c:pt>
                <c:pt idx="1050">
                  <c:v>42220</c:v>
                </c:pt>
                <c:pt idx="1051">
                  <c:v>42219</c:v>
                </c:pt>
                <c:pt idx="1052">
                  <c:v>42216</c:v>
                </c:pt>
                <c:pt idx="1053">
                  <c:v>42215</c:v>
                </c:pt>
                <c:pt idx="1054">
                  <c:v>42214</c:v>
                </c:pt>
                <c:pt idx="1055">
                  <c:v>42213</c:v>
                </c:pt>
                <c:pt idx="1056">
                  <c:v>42212</c:v>
                </c:pt>
                <c:pt idx="1057">
                  <c:v>42209</c:v>
                </c:pt>
                <c:pt idx="1058">
                  <c:v>42208</c:v>
                </c:pt>
                <c:pt idx="1059">
                  <c:v>42207</c:v>
                </c:pt>
                <c:pt idx="1060">
                  <c:v>42206</c:v>
                </c:pt>
                <c:pt idx="1061">
                  <c:v>42205</c:v>
                </c:pt>
                <c:pt idx="1062">
                  <c:v>42202</c:v>
                </c:pt>
                <c:pt idx="1063">
                  <c:v>42201</c:v>
                </c:pt>
                <c:pt idx="1064">
                  <c:v>42200</c:v>
                </c:pt>
                <c:pt idx="1065">
                  <c:v>42199</c:v>
                </c:pt>
                <c:pt idx="1066">
                  <c:v>42198</c:v>
                </c:pt>
                <c:pt idx="1067">
                  <c:v>42195</c:v>
                </c:pt>
                <c:pt idx="1068">
                  <c:v>42194</c:v>
                </c:pt>
                <c:pt idx="1069">
                  <c:v>42193</c:v>
                </c:pt>
                <c:pt idx="1070">
                  <c:v>42192</c:v>
                </c:pt>
                <c:pt idx="1071">
                  <c:v>42191</c:v>
                </c:pt>
                <c:pt idx="1072">
                  <c:v>42187</c:v>
                </c:pt>
                <c:pt idx="1073">
                  <c:v>42186</c:v>
                </c:pt>
                <c:pt idx="1074">
                  <c:v>42185</c:v>
                </c:pt>
                <c:pt idx="1075">
                  <c:v>42184</c:v>
                </c:pt>
                <c:pt idx="1076">
                  <c:v>42181</c:v>
                </c:pt>
                <c:pt idx="1077">
                  <c:v>42180</c:v>
                </c:pt>
                <c:pt idx="1078">
                  <c:v>42179</c:v>
                </c:pt>
                <c:pt idx="1079">
                  <c:v>42178</c:v>
                </c:pt>
                <c:pt idx="1080">
                  <c:v>42177</c:v>
                </c:pt>
                <c:pt idx="1081">
                  <c:v>42174</c:v>
                </c:pt>
                <c:pt idx="1082">
                  <c:v>42173</c:v>
                </c:pt>
                <c:pt idx="1083">
                  <c:v>42172</c:v>
                </c:pt>
                <c:pt idx="1084">
                  <c:v>42171</c:v>
                </c:pt>
                <c:pt idx="1085">
                  <c:v>42170</c:v>
                </c:pt>
                <c:pt idx="1086">
                  <c:v>42167</c:v>
                </c:pt>
                <c:pt idx="1087">
                  <c:v>42166</c:v>
                </c:pt>
                <c:pt idx="1088">
                  <c:v>42165</c:v>
                </c:pt>
                <c:pt idx="1089">
                  <c:v>42164</c:v>
                </c:pt>
                <c:pt idx="1090">
                  <c:v>42163</c:v>
                </c:pt>
                <c:pt idx="1091">
                  <c:v>42160</c:v>
                </c:pt>
                <c:pt idx="1092">
                  <c:v>42159</c:v>
                </c:pt>
                <c:pt idx="1093">
                  <c:v>42158</c:v>
                </c:pt>
                <c:pt idx="1094">
                  <c:v>42157</c:v>
                </c:pt>
                <c:pt idx="1095">
                  <c:v>42156</c:v>
                </c:pt>
                <c:pt idx="1096">
                  <c:v>42153</c:v>
                </c:pt>
                <c:pt idx="1097">
                  <c:v>42152</c:v>
                </c:pt>
                <c:pt idx="1098">
                  <c:v>42151</c:v>
                </c:pt>
                <c:pt idx="1099">
                  <c:v>42150</c:v>
                </c:pt>
                <c:pt idx="1100">
                  <c:v>42146</c:v>
                </c:pt>
                <c:pt idx="1101">
                  <c:v>42145</c:v>
                </c:pt>
                <c:pt idx="1102">
                  <c:v>42144</c:v>
                </c:pt>
                <c:pt idx="1103">
                  <c:v>42143</c:v>
                </c:pt>
                <c:pt idx="1104">
                  <c:v>42142</c:v>
                </c:pt>
                <c:pt idx="1105">
                  <c:v>42139</c:v>
                </c:pt>
                <c:pt idx="1106">
                  <c:v>42138</c:v>
                </c:pt>
                <c:pt idx="1107">
                  <c:v>42137</c:v>
                </c:pt>
                <c:pt idx="1108">
                  <c:v>42136</c:v>
                </c:pt>
                <c:pt idx="1109">
                  <c:v>42135</c:v>
                </c:pt>
                <c:pt idx="1110">
                  <c:v>42132</c:v>
                </c:pt>
                <c:pt idx="1111">
                  <c:v>42131</c:v>
                </c:pt>
                <c:pt idx="1112">
                  <c:v>42130</c:v>
                </c:pt>
                <c:pt idx="1113">
                  <c:v>42129</c:v>
                </c:pt>
                <c:pt idx="1114">
                  <c:v>42128</c:v>
                </c:pt>
                <c:pt idx="1115">
                  <c:v>42125</c:v>
                </c:pt>
                <c:pt idx="1116">
                  <c:v>42124</c:v>
                </c:pt>
                <c:pt idx="1117">
                  <c:v>42123</c:v>
                </c:pt>
                <c:pt idx="1118">
                  <c:v>42122</c:v>
                </c:pt>
                <c:pt idx="1119">
                  <c:v>42121</c:v>
                </c:pt>
                <c:pt idx="1120">
                  <c:v>42118</c:v>
                </c:pt>
                <c:pt idx="1121">
                  <c:v>42117</c:v>
                </c:pt>
                <c:pt idx="1122">
                  <c:v>42116</c:v>
                </c:pt>
                <c:pt idx="1123">
                  <c:v>42115</c:v>
                </c:pt>
                <c:pt idx="1124">
                  <c:v>42114</c:v>
                </c:pt>
                <c:pt idx="1125">
                  <c:v>42111</c:v>
                </c:pt>
                <c:pt idx="1126">
                  <c:v>42110</c:v>
                </c:pt>
                <c:pt idx="1127">
                  <c:v>42109</c:v>
                </c:pt>
                <c:pt idx="1128">
                  <c:v>42108</c:v>
                </c:pt>
                <c:pt idx="1129">
                  <c:v>42107</c:v>
                </c:pt>
                <c:pt idx="1130">
                  <c:v>42104</c:v>
                </c:pt>
                <c:pt idx="1131">
                  <c:v>42103</c:v>
                </c:pt>
                <c:pt idx="1132">
                  <c:v>42102</c:v>
                </c:pt>
                <c:pt idx="1133">
                  <c:v>42101</c:v>
                </c:pt>
                <c:pt idx="1134">
                  <c:v>42100</c:v>
                </c:pt>
                <c:pt idx="1135">
                  <c:v>42097</c:v>
                </c:pt>
                <c:pt idx="1136">
                  <c:v>42096</c:v>
                </c:pt>
                <c:pt idx="1137">
                  <c:v>42095</c:v>
                </c:pt>
                <c:pt idx="1138">
                  <c:v>42094</c:v>
                </c:pt>
                <c:pt idx="1139">
                  <c:v>42093</c:v>
                </c:pt>
                <c:pt idx="1140">
                  <c:v>42090</c:v>
                </c:pt>
                <c:pt idx="1141">
                  <c:v>42089</c:v>
                </c:pt>
                <c:pt idx="1142">
                  <c:v>42088</c:v>
                </c:pt>
                <c:pt idx="1143">
                  <c:v>42087</c:v>
                </c:pt>
                <c:pt idx="1144">
                  <c:v>42086</c:v>
                </c:pt>
                <c:pt idx="1145">
                  <c:v>42083</c:v>
                </c:pt>
                <c:pt idx="1146">
                  <c:v>42082</c:v>
                </c:pt>
                <c:pt idx="1147">
                  <c:v>42081</c:v>
                </c:pt>
                <c:pt idx="1148">
                  <c:v>42080</c:v>
                </c:pt>
                <c:pt idx="1149">
                  <c:v>42079</c:v>
                </c:pt>
                <c:pt idx="1150">
                  <c:v>42076</c:v>
                </c:pt>
                <c:pt idx="1151">
                  <c:v>42075</c:v>
                </c:pt>
                <c:pt idx="1152">
                  <c:v>42074</c:v>
                </c:pt>
                <c:pt idx="1153">
                  <c:v>42073</c:v>
                </c:pt>
                <c:pt idx="1154">
                  <c:v>42072</c:v>
                </c:pt>
                <c:pt idx="1155">
                  <c:v>42069</c:v>
                </c:pt>
                <c:pt idx="1156">
                  <c:v>42068</c:v>
                </c:pt>
                <c:pt idx="1157">
                  <c:v>42067</c:v>
                </c:pt>
                <c:pt idx="1158">
                  <c:v>42066</c:v>
                </c:pt>
                <c:pt idx="1159">
                  <c:v>42065</c:v>
                </c:pt>
                <c:pt idx="1160">
                  <c:v>42062</c:v>
                </c:pt>
                <c:pt idx="1161">
                  <c:v>42061</c:v>
                </c:pt>
                <c:pt idx="1162">
                  <c:v>42060</c:v>
                </c:pt>
                <c:pt idx="1163">
                  <c:v>42059</c:v>
                </c:pt>
                <c:pt idx="1164">
                  <c:v>42058</c:v>
                </c:pt>
                <c:pt idx="1165">
                  <c:v>42055</c:v>
                </c:pt>
                <c:pt idx="1166">
                  <c:v>42054</c:v>
                </c:pt>
                <c:pt idx="1167">
                  <c:v>42053</c:v>
                </c:pt>
                <c:pt idx="1168">
                  <c:v>42052</c:v>
                </c:pt>
                <c:pt idx="1169">
                  <c:v>42048</c:v>
                </c:pt>
                <c:pt idx="1170">
                  <c:v>42047</c:v>
                </c:pt>
                <c:pt idx="1171">
                  <c:v>42046</c:v>
                </c:pt>
                <c:pt idx="1172">
                  <c:v>42045</c:v>
                </c:pt>
                <c:pt idx="1173">
                  <c:v>42044</c:v>
                </c:pt>
                <c:pt idx="1174">
                  <c:v>42041</c:v>
                </c:pt>
                <c:pt idx="1175">
                  <c:v>42040</c:v>
                </c:pt>
                <c:pt idx="1176">
                  <c:v>42039</c:v>
                </c:pt>
                <c:pt idx="1177">
                  <c:v>42038</c:v>
                </c:pt>
                <c:pt idx="1178">
                  <c:v>42037</c:v>
                </c:pt>
                <c:pt idx="1179">
                  <c:v>42034</c:v>
                </c:pt>
                <c:pt idx="1180">
                  <c:v>42033</c:v>
                </c:pt>
                <c:pt idx="1181">
                  <c:v>42032</c:v>
                </c:pt>
                <c:pt idx="1182">
                  <c:v>42031</c:v>
                </c:pt>
                <c:pt idx="1183">
                  <c:v>42030</c:v>
                </c:pt>
                <c:pt idx="1184">
                  <c:v>42027</c:v>
                </c:pt>
                <c:pt idx="1185">
                  <c:v>42026</c:v>
                </c:pt>
                <c:pt idx="1186">
                  <c:v>42025</c:v>
                </c:pt>
                <c:pt idx="1187">
                  <c:v>42024</c:v>
                </c:pt>
                <c:pt idx="1188">
                  <c:v>42020</c:v>
                </c:pt>
                <c:pt idx="1189">
                  <c:v>42019</c:v>
                </c:pt>
                <c:pt idx="1190">
                  <c:v>42018</c:v>
                </c:pt>
                <c:pt idx="1191">
                  <c:v>42017</c:v>
                </c:pt>
                <c:pt idx="1192">
                  <c:v>42016</c:v>
                </c:pt>
                <c:pt idx="1193">
                  <c:v>42013</c:v>
                </c:pt>
                <c:pt idx="1194">
                  <c:v>42012</c:v>
                </c:pt>
                <c:pt idx="1195">
                  <c:v>42011</c:v>
                </c:pt>
                <c:pt idx="1196">
                  <c:v>42010</c:v>
                </c:pt>
                <c:pt idx="1197">
                  <c:v>42009</c:v>
                </c:pt>
                <c:pt idx="1198">
                  <c:v>42006</c:v>
                </c:pt>
                <c:pt idx="1199">
                  <c:v>42004</c:v>
                </c:pt>
                <c:pt idx="1200">
                  <c:v>42003</c:v>
                </c:pt>
                <c:pt idx="1201">
                  <c:v>42002</c:v>
                </c:pt>
                <c:pt idx="1202">
                  <c:v>41999</c:v>
                </c:pt>
                <c:pt idx="1203">
                  <c:v>41997</c:v>
                </c:pt>
                <c:pt idx="1204">
                  <c:v>41996</c:v>
                </c:pt>
                <c:pt idx="1205">
                  <c:v>41995</c:v>
                </c:pt>
                <c:pt idx="1206">
                  <c:v>41992</c:v>
                </c:pt>
                <c:pt idx="1207">
                  <c:v>41991</c:v>
                </c:pt>
                <c:pt idx="1208">
                  <c:v>41990</c:v>
                </c:pt>
                <c:pt idx="1209">
                  <c:v>41989</c:v>
                </c:pt>
                <c:pt idx="1210">
                  <c:v>41988</c:v>
                </c:pt>
                <c:pt idx="1211">
                  <c:v>41985</c:v>
                </c:pt>
                <c:pt idx="1212">
                  <c:v>41984</c:v>
                </c:pt>
                <c:pt idx="1213">
                  <c:v>41983</c:v>
                </c:pt>
                <c:pt idx="1214">
                  <c:v>41982</c:v>
                </c:pt>
                <c:pt idx="1215">
                  <c:v>41981</c:v>
                </c:pt>
                <c:pt idx="1216">
                  <c:v>41978</c:v>
                </c:pt>
                <c:pt idx="1217">
                  <c:v>41977</c:v>
                </c:pt>
                <c:pt idx="1218">
                  <c:v>41976</c:v>
                </c:pt>
                <c:pt idx="1219">
                  <c:v>41975</c:v>
                </c:pt>
                <c:pt idx="1220">
                  <c:v>41974</c:v>
                </c:pt>
                <c:pt idx="1221">
                  <c:v>41971</c:v>
                </c:pt>
                <c:pt idx="1222">
                  <c:v>41969</c:v>
                </c:pt>
                <c:pt idx="1223">
                  <c:v>41968</c:v>
                </c:pt>
                <c:pt idx="1224">
                  <c:v>41967</c:v>
                </c:pt>
                <c:pt idx="1225">
                  <c:v>41964</c:v>
                </c:pt>
                <c:pt idx="1226">
                  <c:v>41963</c:v>
                </c:pt>
                <c:pt idx="1227">
                  <c:v>41962</c:v>
                </c:pt>
                <c:pt idx="1228">
                  <c:v>41961</c:v>
                </c:pt>
                <c:pt idx="1229">
                  <c:v>41960</c:v>
                </c:pt>
                <c:pt idx="1230">
                  <c:v>41957</c:v>
                </c:pt>
                <c:pt idx="1231">
                  <c:v>41956</c:v>
                </c:pt>
                <c:pt idx="1232">
                  <c:v>41955</c:v>
                </c:pt>
                <c:pt idx="1233">
                  <c:v>41953</c:v>
                </c:pt>
                <c:pt idx="1234">
                  <c:v>41950</c:v>
                </c:pt>
                <c:pt idx="1235">
                  <c:v>41949</c:v>
                </c:pt>
                <c:pt idx="1236">
                  <c:v>41948</c:v>
                </c:pt>
                <c:pt idx="1237">
                  <c:v>41947</c:v>
                </c:pt>
                <c:pt idx="1238">
                  <c:v>41946</c:v>
                </c:pt>
                <c:pt idx="1239">
                  <c:v>41943</c:v>
                </c:pt>
                <c:pt idx="1240">
                  <c:v>41942</c:v>
                </c:pt>
                <c:pt idx="1241">
                  <c:v>41941</c:v>
                </c:pt>
                <c:pt idx="1242">
                  <c:v>41940</c:v>
                </c:pt>
                <c:pt idx="1243">
                  <c:v>41939</c:v>
                </c:pt>
                <c:pt idx="1244">
                  <c:v>41936</c:v>
                </c:pt>
                <c:pt idx="1245">
                  <c:v>41935</c:v>
                </c:pt>
                <c:pt idx="1246">
                  <c:v>41934</c:v>
                </c:pt>
                <c:pt idx="1247">
                  <c:v>41933</c:v>
                </c:pt>
                <c:pt idx="1248">
                  <c:v>41932</c:v>
                </c:pt>
                <c:pt idx="1249">
                  <c:v>41929</c:v>
                </c:pt>
                <c:pt idx="1250">
                  <c:v>41928</c:v>
                </c:pt>
                <c:pt idx="1251">
                  <c:v>41927</c:v>
                </c:pt>
                <c:pt idx="1252">
                  <c:v>41926</c:v>
                </c:pt>
                <c:pt idx="1253">
                  <c:v>41922</c:v>
                </c:pt>
                <c:pt idx="1254">
                  <c:v>41921</c:v>
                </c:pt>
                <c:pt idx="1255">
                  <c:v>41920</c:v>
                </c:pt>
                <c:pt idx="1256">
                  <c:v>41919</c:v>
                </c:pt>
                <c:pt idx="1257">
                  <c:v>41918</c:v>
                </c:pt>
                <c:pt idx="1258">
                  <c:v>41915</c:v>
                </c:pt>
                <c:pt idx="1259">
                  <c:v>41914</c:v>
                </c:pt>
                <c:pt idx="1260">
                  <c:v>41913</c:v>
                </c:pt>
                <c:pt idx="1261">
                  <c:v>41912</c:v>
                </c:pt>
                <c:pt idx="1262">
                  <c:v>41911</c:v>
                </c:pt>
                <c:pt idx="1263">
                  <c:v>41908</c:v>
                </c:pt>
                <c:pt idx="1264">
                  <c:v>41907</c:v>
                </c:pt>
                <c:pt idx="1265">
                  <c:v>41906</c:v>
                </c:pt>
                <c:pt idx="1266">
                  <c:v>41905</c:v>
                </c:pt>
                <c:pt idx="1267">
                  <c:v>41904</c:v>
                </c:pt>
                <c:pt idx="1268">
                  <c:v>41901</c:v>
                </c:pt>
                <c:pt idx="1269">
                  <c:v>41900</c:v>
                </c:pt>
                <c:pt idx="1270">
                  <c:v>41899</c:v>
                </c:pt>
                <c:pt idx="1271">
                  <c:v>41898</c:v>
                </c:pt>
                <c:pt idx="1272">
                  <c:v>41897</c:v>
                </c:pt>
                <c:pt idx="1273">
                  <c:v>41894</c:v>
                </c:pt>
                <c:pt idx="1274">
                  <c:v>41893</c:v>
                </c:pt>
                <c:pt idx="1275">
                  <c:v>41892</c:v>
                </c:pt>
                <c:pt idx="1276">
                  <c:v>41891</c:v>
                </c:pt>
                <c:pt idx="1277">
                  <c:v>41890</c:v>
                </c:pt>
                <c:pt idx="1278">
                  <c:v>41887</c:v>
                </c:pt>
                <c:pt idx="1279">
                  <c:v>41886</c:v>
                </c:pt>
                <c:pt idx="1280">
                  <c:v>41885</c:v>
                </c:pt>
                <c:pt idx="1281">
                  <c:v>41884</c:v>
                </c:pt>
                <c:pt idx="1282">
                  <c:v>41880</c:v>
                </c:pt>
                <c:pt idx="1283">
                  <c:v>41879</c:v>
                </c:pt>
                <c:pt idx="1284">
                  <c:v>41878</c:v>
                </c:pt>
                <c:pt idx="1285">
                  <c:v>41877</c:v>
                </c:pt>
                <c:pt idx="1286">
                  <c:v>41876</c:v>
                </c:pt>
                <c:pt idx="1287">
                  <c:v>41873</c:v>
                </c:pt>
                <c:pt idx="1288">
                  <c:v>41872</c:v>
                </c:pt>
                <c:pt idx="1289">
                  <c:v>41871</c:v>
                </c:pt>
                <c:pt idx="1290">
                  <c:v>41870</c:v>
                </c:pt>
                <c:pt idx="1291">
                  <c:v>41869</c:v>
                </c:pt>
                <c:pt idx="1292">
                  <c:v>41866</c:v>
                </c:pt>
                <c:pt idx="1293">
                  <c:v>41865</c:v>
                </c:pt>
                <c:pt idx="1294">
                  <c:v>41864</c:v>
                </c:pt>
                <c:pt idx="1295">
                  <c:v>41863</c:v>
                </c:pt>
                <c:pt idx="1296">
                  <c:v>41862</c:v>
                </c:pt>
                <c:pt idx="1297">
                  <c:v>41859</c:v>
                </c:pt>
                <c:pt idx="1298">
                  <c:v>41858</c:v>
                </c:pt>
                <c:pt idx="1299">
                  <c:v>41857</c:v>
                </c:pt>
                <c:pt idx="1300">
                  <c:v>41856</c:v>
                </c:pt>
                <c:pt idx="1301">
                  <c:v>41855</c:v>
                </c:pt>
                <c:pt idx="1302">
                  <c:v>41852</c:v>
                </c:pt>
                <c:pt idx="1303">
                  <c:v>41851</c:v>
                </c:pt>
                <c:pt idx="1304">
                  <c:v>41850</c:v>
                </c:pt>
                <c:pt idx="1305">
                  <c:v>41849</c:v>
                </c:pt>
                <c:pt idx="1306">
                  <c:v>41848</c:v>
                </c:pt>
                <c:pt idx="1307">
                  <c:v>41845</c:v>
                </c:pt>
                <c:pt idx="1308">
                  <c:v>41844</c:v>
                </c:pt>
                <c:pt idx="1309">
                  <c:v>41843</c:v>
                </c:pt>
                <c:pt idx="1310">
                  <c:v>41842</c:v>
                </c:pt>
                <c:pt idx="1311">
                  <c:v>41841</c:v>
                </c:pt>
                <c:pt idx="1312">
                  <c:v>41838</c:v>
                </c:pt>
                <c:pt idx="1313">
                  <c:v>41837</c:v>
                </c:pt>
                <c:pt idx="1314">
                  <c:v>41836</c:v>
                </c:pt>
                <c:pt idx="1315">
                  <c:v>41835</c:v>
                </c:pt>
                <c:pt idx="1316">
                  <c:v>41834</c:v>
                </c:pt>
                <c:pt idx="1317">
                  <c:v>41831</c:v>
                </c:pt>
                <c:pt idx="1318">
                  <c:v>41830</c:v>
                </c:pt>
                <c:pt idx="1319">
                  <c:v>41829</c:v>
                </c:pt>
                <c:pt idx="1320">
                  <c:v>41828</c:v>
                </c:pt>
                <c:pt idx="1321">
                  <c:v>41827</c:v>
                </c:pt>
                <c:pt idx="1322">
                  <c:v>41823</c:v>
                </c:pt>
                <c:pt idx="1323">
                  <c:v>41822</c:v>
                </c:pt>
                <c:pt idx="1324">
                  <c:v>41821</c:v>
                </c:pt>
                <c:pt idx="1325">
                  <c:v>41820</c:v>
                </c:pt>
                <c:pt idx="1326">
                  <c:v>41817</c:v>
                </c:pt>
                <c:pt idx="1327">
                  <c:v>41816</c:v>
                </c:pt>
                <c:pt idx="1328">
                  <c:v>41815</c:v>
                </c:pt>
                <c:pt idx="1329">
                  <c:v>41814</c:v>
                </c:pt>
                <c:pt idx="1330">
                  <c:v>41813</c:v>
                </c:pt>
                <c:pt idx="1331">
                  <c:v>41810</c:v>
                </c:pt>
                <c:pt idx="1332">
                  <c:v>41809</c:v>
                </c:pt>
                <c:pt idx="1333">
                  <c:v>41808</c:v>
                </c:pt>
                <c:pt idx="1334">
                  <c:v>41807</c:v>
                </c:pt>
                <c:pt idx="1335">
                  <c:v>41806</c:v>
                </c:pt>
                <c:pt idx="1336">
                  <c:v>41803</c:v>
                </c:pt>
                <c:pt idx="1337">
                  <c:v>41802</c:v>
                </c:pt>
                <c:pt idx="1338">
                  <c:v>41801</c:v>
                </c:pt>
                <c:pt idx="1339">
                  <c:v>41800</c:v>
                </c:pt>
                <c:pt idx="1340">
                  <c:v>41799</c:v>
                </c:pt>
                <c:pt idx="1341">
                  <c:v>41796</c:v>
                </c:pt>
                <c:pt idx="1342">
                  <c:v>41795</c:v>
                </c:pt>
                <c:pt idx="1343">
                  <c:v>41794</c:v>
                </c:pt>
                <c:pt idx="1344">
                  <c:v>41793</c:v>
                </c:pt>
                <c:pt idx="1345">
                  <c:v>41792</c:v>
                </c:pt>
                <c:pt idx="1346">
                  <c:v>41789</c:v>
                </c:pt>
                <c:pt idx="1347">
                  <c:v>41788</c:v>
                </c:pt>
                <c:pt idx="1348">
                  <c:v>41787</c:v>
                </c:pt>
                <c:pt idx="1349">
                  <c:v>41786</c:v>
                </c:pt>
                <c:pt idx="1350">
                  <c:v>41782</c:v>
                </c:pt>
                <c:pt idx="1351">
                  <c:v>41781</c:v>
                </c:pt>
                <c:pt idx="1352">
                  <c:v>41780</c:v>
                </c:pt>
                <c:pt idx="1353">
                  <c:v>41779</c:v>
                </c:pt>
                <c:pt idx="1354">
                  <c:v>41778</c:v>
                </c:pt>
                <c:pt idx="1355">
                  <c:v>41775</c:v>
                </c:pt>
                <c:pt idx="1356">
                  <c:v>41774</c:v>
                </c:pt>
                <c:pt idx="1357">
                  <c:v>41773</c:v>
                </c:pt>
                <c:pt idx="1358">
                  <c:v>41772</c:v>
                </c:pt>
                <c:pt idx="1359">
                  <c:v>41771</c:v>
                </c:pt>
                <c:pt idx="1360">
                  <c:v>41768</c:v>
                </c:pt>
                <c:pt idx="1361">
                  <c:v>41767</c:v>
                </c:pt>
                <c:pt idx="1362">
                  <c:v>41766</c:v>
                </c:pt>
                <c:pt idx="1363">
                  <c:v>41765</c:v>
                </c:pt>
                <c:pt idx="1364">
                  <c:v>41764</c:v>
                </c:pt>
                <c:pt idx="1365">
                  <c:v>41761</c:v>
                </c:pt>
                <c:pt idx="1366">
                  <c:v>41760</c:v>
                </c:pt>
                <c:pt idx="1367">
                  <c:v>41759</c:v>
                </c:pt>
                <c:pt idx="1368">
                  <c:v>41758</c:v>
                </c:pt>
                <c:pt idx="1369">
                  <c:v>41757</c:v>
                </c:pt>
                <c:pt idx="1370">
                  <c:v>41754</c:v>
                </c:pt>
                <c:pt idx="1371">
                  <c:v>41753</c:v>
                </c:pt>
                <c:pt idx="1372">
                  <c:v>41752</c:v>
                </c:pt>
                <c:pt idx="1373">
                  <c:v>41751</c:v>
                </c:pt>
                <c:pt idx="1374">
                  <c:v>41750</c:v>
                </c:pt>
                <c:pt idx="1375">
                  <c:v>41746</c:v>
                </c:pt>
                <c:pt idx="1376">
                  <c:v>41745</c:v>
                </c:pt>
                <c:pt idx="1377">
                  <c:v>41744</c:v>
                </c:pt>
                <c:pt idx="1378">
                  <c:v>41743</c:v>
                </c:pt>
                <c:pt idx="1379">
                  <c:v>41740</c:v>
                </c:pt>
                <c:pt idx="1380">
                  <c:v>41739</c:v>
                </c:pt>
                <c:pt idx="1381">
                  <c:v>41738</c:v>
                </c:pt>
                <c:pt idx="1382">
                  <c:v>41737</c:v>
                </c:pt>
                <c:pt idx="1383">
                  <c:v>41736</c:v>
                </c:pt>
                <c:pt idx="1384">
                  <c:v>41733</c:v>
                </c:pt>
                <c:pt idx="1385">
                  <c:v>41732</c:v>
                </c:pt>
                <c:pt idx="1386">
                  <c:v>41731</c:v>
                </c:pt>
                <c:pt idx="1387">
                  <c:v>41730</c:v>
                </c:pt>
                <c:pt idx="1388">
                  <c:v>41729</c:v>
                </c:pt>
                <c:pt idx="1389">
                  <c:v>41726</c:v>
                </c:pt>
                <c:pt idx="1390">
                  <c:v>41725</c:v>
                </c:pt>
                <c:pt idx="1391">
                  <c:v>41724</c:v>
                </c:pt>
                <c:pt idx="1392">
                  <c:v>41723</c:v>
                </c:pt>
                <c:pt idx="1393">
                  <c:v>41722</c:v>
                </c:pt>
                <c:pt idx="1394">
                  <c:v>41719</c:v>
                </c:pt>
                <c:pt idx="1395">
                  <c:v>41718</c:v>
                </c:pt>
                <c:pt idx="1396">
                  <c:v>41717</c:v>
                </c:pt>
                <c:pt idx="1397">
                  <c:v>41716</c:v>
                </c:pt>
                <c:pt idx="1398">
                  <c:v>41715</c:v>
                </c:pt>
                <c:pt idx="1399">
                  <c:v>41712</c:v>
                </c:pt>
                <c:pt idx="1400">
                  <c:v>41711</c:v>
                </c:pt>
                <c:pt idx="1401">
                  <c:v>41710</c:v>
                </c:pt>
                <c:pt idx="1402">
                  <c:v>41709</c:v>
                </c:pt>
                <c:pt idx="1403">
                  <c:v>41708</c:v>
                </c:pt>
                <c:pt idx="1404">
                  <c:v>41705</c:v>
                </c:pt>
                <c:pt idx="1405">
                  <c:v>41704</c:v>
                </c:pt>
                <c:pt idx="1406">
                  <c:v>41703</c:v>
                </c:pt>
                <c:pt idx="1407">
                  <c:v>41702</c:v>
                </c:pt>
                <c:pt idx="1408">
                  <c:v>41701</c:v>
                </c:pt>
                <c:pt idx="1409">
                  <c:v>41698</c:v>
                </c:pt>
                <c:pt idx="1410">
                  <c:v>41697</c:v>
                </c:pt>
                <c:pt idx="1411">
                  <c:v>41696</c:v>
                </c:pt>
                <c:pt idx="1412">
                  <c:v>41695</c:v>
                </c:pt>
                <c:pt idx="1413">
                  <c:v>41694</c:v>
                </c:pt>
                <c:pt idx="1414">
                  <c:v>41691</c:v>
                </c:pt>
                <c:pt idx="1415">
                  <c:v>41690</c:v>
                </c:pt>
                <c:pt idx="1416">
                  <c:v>41689</c:v>
                </c:pt>
                <c:pt idx="1417">
                  <c:v>41688</c:v>
                </c:pt>
                <c:pt idx="1418">
                  <c:v>41684</c:v>
                </c:pt>
                <c:pt idx="1419">
                  <c:v>41683</c:v>
                </c:pt>
                <c:pt idx="1420">
                  <c:v>41682</c:v>
                </c:pt>
                <c:pt idx="1421">
                  <c:v>41681</c:v>
                </c:pt>
                <c:pt idx="1422">
                  <c:v>41680</c:v>
                </c:pt>
                <c:pt idx="1423">
                  <c:v>41677</c:v>
                </c:pt>
                <c:pt idx="1424">
                  <c:v>41676</c:v>
                </c:pt>
                <c:pt idx="1425">
                  <c:v>41675</c:v>
                </c:pt>
                <c:pt idx="1426">
                  <c:v>41674</c:v>
                </c:pt>
                <c:pt idx="1427">
                  <c:v>41673</c:v>
                </c:pt>
                <c:pt idx="1428">
                  <c:v>41670</c:v>
                </c:pt>
                <c:pt idx="1429">
                  <c:v>41669</c:v>
                </c:pt>
                <c:pt idx="1430">
                  <c:v>41668</c:v>
                </c:pt>
                <c:pt idx="1431">
                  <c:v>41667</c:v>
                </c:pt>
                <c:pt idx="1432">
                  <c:v>41666</c:v>
                </c:pt>
                <c:pt idx="1433">
                  <c:v>41663</c:v>
                </c:pt>
                <c:pt idx="1434">
                  <c:v>41662</c:v>
                </c:pt>
                <c:pt idx="1435">
                  <c:v>41661</c:v>
                </c:pt>
                <c:pt idx="1436">
                  <c:v>41660</c:v>
                </c:pt>
                <c:pt idx="1437">
                  <c:v>41656</c:v>
                </c:pt>
                <c:pt idx="1438">
                  <c:v>41655</c:v>
                </c:pt>
                <c:pt idx="1439">
                  <c:v>41654</c:v>
                </c:pt>
                <c:pt idx="1440">
                  <c:v>41653</c:v>
                </c:pt>
                <c:pt idx="1441">
                  <c:v>41652</c:v>
                </c:pt>
                <c:pt idx="1442">
                  <c:v>41649</c:v>
                </c:pt>
                <c:pt idx="1443">
                  <c:v>41648</c:v>
                </c:pt>
                <c:pt idx="1444">
                  <c:v>41647</c:v>
                </c:pt>
                <c:pt idx="1445">
                  <c:v>41646</c:v>
                </c:pt>
                <c:pt idx="1446">
                  <c:v>41645</c:v>
                </c:pt>
                <c:pt idx="1447">
                  <c:v>41642</c:v>
                </c:pt>
                <c:pt idx="1448">
                  <c:v>41641</c:v>
                </c:pt>
                <c:pt idx="1449">
                  <c:v>41639</c:v>
                </c:pt>
                <c:pt idx="1450">
                  <c:v>41638</c:v>
                </c:pt>
                <c:pt idx="1451">
                  <c:v>41635</c:v>
                </c:pt>
                <c:pt idx="1452">
                  <c:v>41634</c:v>
                </c:pt>
                <c:pt idx="1453">
                  <c:v>41632</c:v>
                </c:pt>
                <c:pt idx="1454">
                  <c:v>41631</c:v>
                </c:pt>
                <c:pt idx="1455">
                  <c:v>41628</c:v>
                </c:pt>
                <c:pt idx="1456">
                  <c:v>41627</c:v>
                </c:pt>
                <c:pt idx="1457">
                  <c:v>41626</c:v>
                </c:pt>
                <c:pt idx="1458">
                  <c:v>41625</c:v>
                </c:pt>
                <c:pt idx="1459">
                  <c:v>41624</c:v>
                </c:pt>
                <c:pt idx="1460">
                  <c:v>41621</c:v>
                </c:pt>
                <c:pt idx="1461">
                  <c:v>41620</c:v>
                </c:pt>
                <c:pt idx="1462">
                  <c:v>41619</c:v>
                </c:pt>
                <c:pt idx="1463">
                  <c:v>41618</c:v>
                </c:pt>
                <c:pt idx="1464">
                  <c:v>41617</c:v>
                </c:pt>
                <c:pt idx="1465">
                  <c:v>41614</c:v>
                </c:pt>
                <c:pt idx="1466">
                  <c:v>41613</c:v>
                </c:pt>
                <c:pt idx="1467">
                  <c:v>41612</c:v>
                </c:pt>
                <c:pt idx="1468">
                  <c:v>41611</c:v>
                </c:pt>
                <c:pt idx="1469">
                  <c:v>41610</c:v>
                </c:pt>
                <c:pt idx="1470">
                  <c:v>41607</c:v>
                </c:pt>
                <c:pt idx="1471">
                  <c:v>41605</c:v>
                </c:pt>
                <c:pt idx="1472">
                  <c:v>41604</c:v>
                </c:pt>
                <c:pt idx="1473">
                  <c:v>41603</c:v>
                </c:pt>
                <c:pt idx="1474">
                  <c:v>41600</c:v>
                </c:pt>
                <c:pt idx="1475">
                  <c:v>41599</c:v>
                </c:pt>
                <c:pt idx="1476">
                  <c:v>41598</c:v>
                </c:pt>
                <c:pt idx="1477">
                  <c:v>41597</c:v>
                </c:pt>
                <c:pt idx="1478">
                  <c:v>41596</c:v>
                </c:pt>
                <c:pt idx="1479">
                  <c:v>41593</c:v>
                </c:pt>
                <c:pt idx="1480">
                  <c:v>41592</c:v>
                </c:pt>
                <c:pt idx="1481">
                  <c:v>41591</c:v>
                </c:pt>
                <c:pt idx="1482">
                  <c:v>41590</c:v>
                </c:pt>
                <c:pt idx="1483">
                  <c:v>41586</c:v>
                </c:pt>
                <c:pt idx="1484">
                  <c:v>41585</c:v>
                </c:pt>
                <c:pt idx="1485">
                  <c:v>41584</c:v>
                </c:pt>
                <c:pt idx="1486">
                  <c:v>41583</c:v>
                </c:pt>
                <c:pt idx="1487">
                  <c:v>41582</c:v>
                </c:pt>
                <c:pt idx="1488">
                  <c:v>41579</c:v>
                </c:pt>
                <c:pt idx="1489">
                  <c:v>41578</c:v>
                </c:pt>
                <c:pt idx="1490">
                  <c:v>41577</c:v>
                </c:pt>
                <c:pt idx="1491">
                  <c:v>41576</c:v>
                </c:pt>
                <c:pt idx="1492">
                  <c:v>41575</c:v>
                </c:pt>
                <c:pt idx="1493">
                  <c:v>41572</c:v>
                </c:pt>
                <c:pt idx="1494">
                  <c:v>41571</c:v>
                </c:pt>
                <c:pt idx="1495">
                  <c:v>41570</c:v>
                </c:pt>
                <c:pt idx="1496">
                  <c:v>41569</c:v>
                </c:pt>
                <c:pt idx="1497">
                  <c:v>41568</c:v>
                </c:pt>
                <c:pt idx="1498">
                  <c:v>41565</c:v>
                </c:pt>
                <c:pt idx="1499">
                  <c:v>41564</c:v>
                </c:pt>
                <c:pt idx="1500">
                  <c:v>41563</c:v>
                </c:pt>
                <c:pt idx="1501">
                  <c:v>41562</c:v>
                </c:pt>
                <c:pt idx="1502">
                  <c:v>41558</c:v>
                </c:pt>
                <c:pt idx="1503">
                  <c:v>41557</c:v>
                </c:pt>
                <c:pt idx="1504">
                  <c:v>41556</c:v>
                </c:pt>
                <c:pt idx="1505">
                  <c:v>41555</c:v>
                </c:pt>
                <c:pt idx="1506">
                  <c:v>41554</c:v>
                </c:pt>
                <c:pt idx="1507">
                  <c:v>41551</c:v>
                </c:pt>
                <c:pt idx="1508">
                  <c:v>41550</c:v>
                </c:pt>
                <c:pt idx="1509">
                  <c:v>41549</c:v>
                </c:pt>
                <c:pt idx="1510">
                  <c:v>41548</c:v>
                </c:pt>
                <c:pt idx="1511">
                  <c:v>41547</c:v>
                </c:pt>
                <c:pt idx="1512">
                  <c:v>41544</c:v>
                </c:pt>
                <c:pt idx="1513">
                  <c:v>41543</c:v>
                </c:pt>
                <c:pt idx="1514">
                  <c:v>41542</c:v>
                </c:pt>
                <c:pt idx="1515">
                  <c:v>41541</c:v>
                </c:pt>
                <c:pt idx="1516">
                  <c:v>41540</c:v>
                </c:pt>
                <c:pt idx="1517">
                  <c:v>41537</c:v>
                </c:pt>
                <c:pt idx="1518">
                  <c:v>41536</c:v>
                </c:pt>
                <c:pt idx="1519">
                  <c:v>41535</c:v>
                </c:pt>
                <c:pt idx="1520">
                  <c:v>41534</c:v>
                </c:pt>
                <c:pt idx="1521">
                  <c:v>41533</c:v>
                </c:pt>
                <c:pt idx="1522">
                  <c:v>41530</c:v>
                </c:pt>
                <c:pt idx="1523">
                  <c:v>41529</c:v>
                </c:pt>
                <c:pt idx="1524">
                  <c:v>41528</c:v>
                </c:pt>
                <c:pt idx="1525">
                  <c:v>41527</c:v>
                </c:pt>
                <c:pt idx="1526">
                  <c:v>41526</c:v>
                </c:pt>
                <c:pt idx="1527">
                  <c:v>41523</c:v>
                </c:pt>
                <c:pt idx="1528">
                  <c:v>41522</c:v>
                </c:pt>
                <c:pt idx="1529">
                  <c:v>41521</c:v>
                </c:pt>
                <c:pt idx="1530">
                  <c:v>41520</c:v>
                </c:pt>
                <c:pt idx="1531">
                  <c:v>41516</c:v>
                </c:pt>
                <c:pt idx="1532">
                  <c:v>41515</c:v>
                </c:pt>
                <c:pt idx="1533">
                  <c:v>41514</c:v>
                </c:pt>
                <c:pt idx="1534">
                  <c:v>41513</c:v>
                </c:pt>
                <c:pt idx="1535">
                  <c:v>41512</c:v>
                </c:pt>
                <c:pt idx="1536">
                  <c:v>41509</c:v>
                </c:pt>
                <c:pt idx="1537">
                  <c:v>41508</c:v>
                </c:pt>
                <c:pt idx="1538">
                  <c:v>41507</c:v>
                </c:pt>
                <c:pt idx="1539">
                  <c:v>41506</c:v>
                </c:pt>
                <c:pt idx="1540">
                  <c:v>41505</c:v>
                </c:pt>
                <c:pt idx="1541">
                  <c:v>41502</c:v>
                </c:pt>
                <c:pt idx="1542">
                  <c:v>41501</c:v>
                </c:pt>
                <c:pt idx="1543">
                  <c:v>41500</c:v>
                </c:pt>
                <c:pt idx="1544">
                  <c:v>41499</c:v>
                </c:pt>
                <c:pt idx="1545">
                  <c:v>41498</c:v>
                </c:pt>
                <c:pt idx="1546">
                  <c:v>41495</c:v>
                </c:pt>
                <c:pt idx="1547">
                  <c:v>41494</c:v>
                </c:pt>
                <c:pt idx="1548">
                  <c:v>41493</c:v>
                </c:pt>
                <c:pt idx="1549">
                  <c:v>41492</c:v>
                </c:pt>
                <c:pt idx="1550">
                  <c:v>41491</c:v>
                </c:pt>
                <c:pt idx="1551">
                  <c:v>41488</c:v>
                </c:pt>
                <c:pt idx="1552">
                  <c:v>41487</c:v>
                </c:pt>
                <c:pt idx="1553">
                  <c:v>41486</c:v>
                </c:pt>
                <c:pt idx="1554">
                  <c:v>41485</c:v>
                </c:pt>
                <c:pt idx="1555">
                  <c:v>41484</c:v>
                </c:pt>
                <c:pt idx="1556">
                  <c:v>41481</c:v>
                </c:pt>
                <c:pt idx="1557">
                  <c:v>41480</c:v>
                </c:pt>
                <c:pt idx="1558">
                  <c:v>41479</c:v>
                </c:pt>
                <c:pt idx="1559">
                  <c:v>41478</c:v>
                </c:pt>
                <c:pt idx="1560">
                  <c:v>41477</c:v>
                </c:pt>
                <c:pt idx="1561">
                  <c:v>41474</c:v>
                </c:pt>
                <c:pt idx="1562">
                  <c:v>41473</c:v>
                </c:pt>
                <c:pt idx="1563">
                  <c:v>41472</c:v>
                </c:pt>
                <c:pt idx="1564">
                  <c:v>41471</c:v>
                </c:pt>
                <c:pt idx="1565">
                  <c:v>41470</c:v>
                </c:pt>
                <c:pt idx="1566">
                  <c:v>41467</c:v>
                </c:pt>
                <c:pt idx="1567">
                  <c:v>41466</c:v>
                </c:pt>
                <c:pt idx="1568">
                  <c:v>41465</c:v>
                </c:pt>
                <c:pt idx="1569">
                  <c:v>41464</c:v>
                </c:pt>
                <c:pt idx="1570">
                  <c:v>41463</c:v>
                </c:pt>
                <c:pt idx="1571">
                  <c:v>41460</c:v>
                </c:pt>
                <c:pt idx="1572">
                  <c:v>41458</c:v>
                </c:pt>
                <c:pt idx="1573">
                  <c:v>41457</c:v>
                </c:pt>
                <c:pt idx="1574">
                  <c:v>41456</c:v>
                </c:pt>
                <c:pt idx="1575">
                  <c:v>41453</c:v>
                </c:pt>
                <c:pt idx="1576">
                  <c:v>41452</c:v>
                </c:pt>
                <c:pt idx="1577">
                  <c:v>41451</c:v>
                </c:pt>
                <c:pt idx="1578">
                  <c:v>41450</c:v>
                </c:pt>
                <c:pt idx="1579">
                  <c:v>41449</c:v>
                </c:pt>
                <c:pt idx="1580">
                  <c:v>41446</c:v>
                </c:pt>
                <c:pt idx="1581">
                  <c:v>41445</c:v>
                </c:pt>
                <c:pt idx="1582">
                  <c:v>41444</c:v>
                </c:pt>
                <c:pt idx="1583">
                  <c:v>41443</c:v>
                </c:pt>
                <c:pt idx="1584">
                  <c:v>41442</c:v>
                </c:pt>
                <c:pt idx="1585">
                  <c:v>41439</c:v>
                </c:pt>
                <c:pt idx="1586">
                  <c:v>41438</c:v>
                </c:pt>
                <c:pt idx="1587">
                  <c:v>41437</c:v>
                </c:pt>
                <c:pt idx="1588">
                  <c:v>41436</c:v>
                </c:pt>
                <c:pt idx="1589">
                  <c:v>41435</c:v>
                </c:pt>
                <c:pt idx="1590">
                  <c:v>41432</c:v>
                </c:pt>
                <c:pt idx="1591">
                  <c:v>41431</c:v>
                </c:pt>
                <c:pt idx="1592">
                  <c:v>41430</c:v>
                </c:pt>
                <c:pt idx="1593">
                  <c:v>41429</c:v>
                </c:pt>
                <c:pt idx="1594">
                  <c:v>41428</c:v>
                </c:pt>
                <c:pt idx="1595">
                  <c:v>41425</c:v>
                </c:pt>
                <c:pt idx="1596">
                  <c:v>41424</c:v>
                </c:pt>
                <c:pt idx="1597">
                  <c:v>41423</c:v>
                </c:pt>
                <c:pt idx="1598">
                  <c:v>41422</c:v>
                </c:pt>
                <c:pt idx="1599">
                  <c:v>41418</c:v>
                </c:pt>
                <c:pt idx="1600">
                  <c:v>41417</c:v>
                </c:pt>
                <c:pt idx="1601">
                  <c:v>41416</c:v>
                </c:pt>
                <c:pt idx="1602">
                  <c:v>41415</c:v>
                </c:pt>
                <c:pt idx="1603">
                  <c:v>41414</c:v>
                </c:pt>
                <c:pt idx="1604">
                  <c:v>41411</c:v>
                </c:pt>
                <c:pt idx="1605">
                  <c:v>41410</c:v>
                </c:pt>
                <c:pt idx="1606">
                  <c:v>41409</c:v>
                </c:pt>
                <c:pt idx="1607">
                  <c:v>41408</c:v>
                </c:pt>
                <c:pt idx="1608">
                  <c:v>41407</c:v>
                </c:pt>
                <c:pt idx="1609">
                  <c:v>41404</c:v>
                </c:pt>
                <c:pt idx="1610">
                  <c:v>41403</c:v>
                </c:pt>
                <c:pt idx="1611">
                  <c:v>41402</c:v>
                </c:pt>
                <c:pt idx="1612">
                  <c:v>41401</c:v>
                </c:pt>
                <c:pt idx="1613">
                  <c:v>41400</c:v>
                </c:pt>
                <c:pt idx="1614">
                  <c:v>41397</c:v>
                </c:pt>
                <c:pt idx="1615">
                  <c:v>41396</c:v>
                </c:pt>
                <c:pt idx="1616">
                  <c:v>41395</c:v>
                </c:pt>
                <c:pt idx="1617">
                  <c:v>41394</c:v>
                </c:pt>
                <c:pt idx="1618">
                  <c:v>41393</c:v>
                </c:pt>
                <c:pt idx="1619">
                  <c:v>41390</c:v>
                </c:pt>
                <c:pt idx="1620">
                  <c:v>41389</c:v>
                </c:pt>
                <c:pt idx="1621">
                  <c:v>41388</c:v>
                </c:pt>
                <c:pt idx="1622">
                  <c:v>41387</c:v>
                </c:pt>
                <c:pt idx="1623">
                  <c:v>41386</c:v>
                </c:pt>
                <c:pt idx="1624">
                  <c:v>41383</c:v>
                </c:pt>
                <c:pt idx="1625">
                  <c:v>41382</c:v>
                </c:pt>
                <c:pt idx="1626">
                  <c:v>41381</c:v>
                </c:pt>
                <c:pt idx="1627">
                  <c:v>41380</c:v>
                </c:pt>
                <c:pt idx="1628">
                  <c:v>41379</c:v>
                </c:pt>
                <c:pt idx="1629">
                  <c:v>41376</c:v>
                </c:pt>
                <c:pt idx="1630">
                  <c:v>41375</c:v>
                </c:pt>
                <c:pt idx="1631">
                  <c:v>41374</c:v>
                </c:pt>
                <c:pt idx="1632">
                  <c:v>41373</c:v>
                </c:pt>
                <c:pt idx="1633">
                  <c:v>41372</c:v>
                </c:pt>
                <c:pt idx="1634">
                  <c:v>41369</c:v>
                </c:pt>
                <c:pt idx="1635">
                  <c:v>41368</c:v>
                </c:pt>
                <c:pt idx="1636">
                  <c:v>41367</c:v>
                </c:pt>
                <c:pt idx="1637">
                  <c:v>41366</c:v>
                </c:pt>
                <c:pt idx="1638">
                  <c:v>41365</c:v>
                </c:pt>
                <c:pt idx="1639">
                  <c:v>41361</c:v>
                </c:pt>
                <c:pt idx="1640">
                  <c:v>41360</c:v>
                </c:pt>
                <c:pt idx="1641">
                  <c:v>41359</c:v>
                </c:pt>
                <c:pt idx="1642">
                  <c:v>41358</c:v>
                </c:pt>
                <c:pt idx="1643">
                  <c:v>41355</c:v>
                </c:pt>
                <c:pt idx="1644">
                  <c:v>41354</c:v>
                </c:pt>
                <c:pt idx="1645">
                  <c:v>41353</c:v>
                </c:pt>
                <c:pt idx="1646">
                  <c:v>41352</c:v>
                </c:pt>
                <c:pt idx="1647">
                  <c:v>41351</c:v>
                </c:pt>
                <c:pt idx="1648">
                  <c:v>41348</c:v>
                </c:pt>
                <c:pt idx="1649">
                  <c:v>41347</c:v>
                </c:pt>
                <c:pt idx="1650">
                  <c:v>41346</c:v>
                </c:pt>
                <c:pt idx="1651">
                  <c:v>41345</c:v>
                </c:pt>
                <c:pt idx="1652">
                  <c:v>41344</c:v>
                </c:pt>
                <c:pt idx="1653">
                  <c:v>41341</c:v>
                </c:pt>
                <c:pt idx="1654">
                  <c:v>41340</c:v>
                </c:pt>
                <c:pt idx="1655">
                  <c:v>41339</c:v>
                </c:pt>
                <c:pt idx="1656">
                  <c:v>41338</c:v>
                </c:pt>
                <c:pt idx="1657">
                  <c:v>41337</c:v>
                </c:pt>
                <c:pt idx="1658">
                  <c:v>41334</c:v>
                </c:pt>
                <c:pt idx="1659">
                  <c:v>41333</c:v>
                </c:pt>
                <c:pt idx="1660">
                  <c:v>41332</c:v>
                </c:pt>
                <c:pt idx="1661">
                  <c:v>41331</c:v>
                </c:pt>
                <c:pt idx="1662">
                  <c:v>41330</c:v>
                </c:pt>
                <c:pt idx="1663">
                  <c:v>41327</c:v>
                </c:pt>
                <c:pt idx="1664">
                  <c:v>41326</c:v>
                </c:pt>
                <c:pt idx="1665">
                  <c:v>41325</c:v>
                </c:pt>
                <c:pt idx="1666">
                  <c:v>41324</c:v>
                </c:pt>
                <c:pt idx="1667">
                  <c:v>41320</c:v>
                </c:pt>
                <c:pt idx="1668">
                  <c:v>41319</c:v>
                </c:pt>
                <c:pt idx="1669">
                  <c:v>41318</c:v>
                </c:pt>
                <c:pt idx="1670">
                  <c:v>41317</c:v>
                </c:pt>
                <c:pt idx="1671">
                  <c:v>41316</c:v>
                </c:pt>
                <c:pt idx="1672">
                  <c:v>41313</c:v>
                </c:pt>
                <c:pt idx="1673">
                  <c:v>41312</c:v>
                </c:pt>
                <c:pt idx="1674">
                  <c:v>41311</c:v>
                </c:pt>
                <c:pt idx="1675">
                  <c:v>41310</c:v>
                </c:pt>
                <c:pt idx="1676">
                  <c:v>41309</c:v>
                </c:pt>
                <c:pt idx="1677">
                  <c:v>41306</c:v>
                </c:pt>
                <c:pt idx="1678">
                  <c:v>41305</c:v>
                </c:pt>
                <c:pt idx="1679">
                  <c:v>41304</c:v>
                </c:pt>
                <c:pt idx="1680">
                  <c:v>41303</c:v>
                </c:pt>
                <c:pt idx="1681">
                  <c:v>41303</c:v>
                </c:pt>
                <c:pt idx="1682">
                  <c:v>41302</c:v>
                </c:pt>
                <c:pt idx="1683">
                  <c:v>41299</c:v>
                </c:pt>
                <c:pt idx="1684">
                  <c:v>41298</c:v>
                </c:pt>
                <c:pt idx="1685">
                  <c:v>41297</c:v>
                </c:pt>
                <c:pt idx="1686">
                  <c:v>41296</c:v>
                </c:pt>
                <c:pt idx="1687">
                  <c:v>41292</c:v>
                </c:pt>
                <c:pt idx="1688">
                  <c:v>41291</c:v>
                </c:pt>
                <c:pt idx="1689">
                  <c:v>41290</c:v>
                </c:pt>
                <c:pt idx="1690">
                  <c:v>41289</c:v>
                </c:pt>
                <c:pt idx="1691">
                  <c:v>41288</c:v>
                </c:pt>
                <c:pt idx="1692">
                  <c:v>41285</c:v>
                </c:pt>
                <c:pt idx="1693">
                  <c:v>41284</c:v>
                </c:pt>
                <c:pt idx="1694">
                  <c:v>41283</c:v>
                </c:pt>
                <c:pt idx="1695">
                  <c:v>41282</c:v>
                </c:pt>
                <c:pt idx="1696">
                  <c:v>41281</c:v>
                </c:pt>
                <c:pt idx="1697">
                  <c:v>41278</c:v>
                </c:pt>
                <c:pt idx="1698">
                  <c:v>41277</c:v>
                </c:pt>
                <c:pt idx="1699">
                  <c:v>41276</c:v>
                </c:pt>
                <c:pt idx="1700">
                  <c:v>41274</c:v>
                </c:pt>
                <c:pt idx="1701">
                  <c:v>41271</c:v>
                </c:pt>
                <c:pt idx="1702">
                  <c:v>41270</c:v>
                </c:pt>
                <c:pt idx="1703">
                  <c:v>41269</c:v>
                </c:pt>
                <c:pt idx="1704">
                  <c:v>41267</c:v>
                </c:pt>
                <c:pt idx="1705">
                  <c:v>41264</c:v>
                </c:pt>
                <c:pt idx="1706">
                  <c:v>41263</c:v>
                </c:pt>
                <c:pt idx="1707">
                  <c:v>41262</c:v>
                </c:pt>
                <c:pt idx="1708">
                  <c:v>41261</c:v>
                </c:pt>
                <c:pt idx="1709">
                  <c:v>41260</c:v>
                </c:pt>
                <c:pt idx="1710">
                  <c:v>41257</c:v>
                </c:pt>
                <c:pt idx="1711">
                  <c:v>41256</c:v>
                </c:pt>
                <c:pt idx="1712">
                  <c:v>41255</c:v>
                </c:pt>
                <c:pt idx="1713">
                  <c:v>41254</c:v>
                </c:pt>
                <c:pt idx="1714">
                  <c:v>41253</c:v>
                </c:pt>
                <c:pt idx="1715">
                  <c:v>41250</c:v>
                </c:pt>
                <c:pt idx="1716">
                  <c:v>41249</c:v>
                </c:pt>
                <c:pt idx="1717">
                  <c:v>41248</c:v>
                </c:pt>
                <c:pt idx="1718">
                  <c:v>41247</c:v>
                </c:pt>
                <c:pt idx="1719">
                  <c:v>41246</c:v>
                </c:pt>
                <c:pt idx="1720">
                  <c:v>41243</c:v>
                </c:pt>
                <c:pt idx="1721">
                  <c:v>41242</c:v>
                </c:pt>
                <c:pt idx="1722">
                  <c:v>41241</c:v>
                </c:pt>
                <c:pt idx="1723">
                  <c:v>41240</c:v>
                </c:pt>
                <c:pt idx="1724">
                  <c:v>41239</c:v>
                </c:pt>
                <c:pt idx="1725">
                  <c:v>41236</c:v>
                </c:pt>
                <c:pt idx="1726">
                  <c:v>41234</c:v>
                </c:pt>
                <c:pt idx="1727">
                  <c:v>41233</c:v>
                </c:pt>
                <c:pt idx="1728">
                  <c:v>41232</c:v>
                </c:pt>
                <c:pt idx="1729">
                  <c:v>41229</c:v>
                </c:pt>
                <c:pt idx="1730">
                  <c:v>41228</c:v>
                </c:pt>
                <c:pt idx="1731">
                  <c:v>41227</c:v>
                </c:pt>
                <c:pt idx="1732">
                  <c:v>41226</c:v>
                </c:pt>
                <c:pt idx="1733">
                  <c:v>41222</c:v>
                </c:pt>
                <c:pt idx="1734">
                  <c:v>41221</c:v>
                </c:pt>
                <c:pt idx="1735">
                  <c:v>41220</c:v>
                </c:pt>
                <c:pt idx="1736">
                  <c:v>41219</c:v>
                </c:pt>
                <c:pt idx="1737">
                  <c:v>41218</c:v>
                </c:pt>
                <c:pt idx="1738">
                  <c:v>41215</c:v>
                </c:pt>
                <c:pt idx="1739">
                  <c:v>41214</c:v>
                </c:pt>
                <c:pt idx="1740">
                  <c:v>41213</c:v>
                </c:pt>
                <c:pt idx="1741">
                  <c:v>41212</c:v>
                </c:pt>
                <c:pt idx="1742">
                  <c:v>41211</c:v>
                </c:pt>
                <c:pt idx="1743">
                  <c:v>41208</c:v>
                </c:pt>
                <c:pt idx="1744">
                  <c:v>41207</c:v>
                </c:pt>
                <c:pt idx="1745">
                  <c:v>41206</c:v>
                </c:pt>
                <c:pt idx="1746">
                  <c:v>41205</c:v>
                </c:pt>
                <c:pt idx="1747">
                  <c:v>41204</c:v>
                </c:pt>
                <c:pt idx="1748">
                  <c:v>41201</c:v>
                </c:pt>
                <c:pt idx="1749">
                  <c:v>41200</c:v>
                </c:pt>
                <c:pt idx="1750">
                  <c:v>41199</c:v>
                </c:pt>
                <c:pt idx="1751">
                  <c:v>41198</c:v>
                </c:pt>
                <c:pt idx="1752">
                  <c:v>41197</c:v>
                </c:pt>
                <c:pt idx="1753">
                  <c:v>41194</c:v>
                </c:pt>
                <c:pt idx="1754">
                  <c:v>41193</c:v>
                </c:pt>
                <c:pt idx="1755">
                  <c:v>41192</c:v>
                </c:pt>
                <c:pt idx="1756">
                  <c:v>41191</c:v>
                </c:pt>
                <c:pt idx="1757">
                  <c:v>41187</c:v>
                </c:pt>
                <c:pt idx="1758">
                  <c:v>41186</c:v>
                </c:pt>
                <c:pt idx="1759">
                  <c:v>41185</c:v>
                </c:pt>
                <c:pt idx="1760">
                  <c:v>41184</c:v>
                </c:pt>
                <c:pt idx="1761">
                  <c:v>41183</c:v>
                </c:pt>
                <c:pt idx="1762">
                  <c:v>41180</c:v>
                </c:pt>
                <c:pt idx="1763">
                  <c:v>41179</c:v>
                </c:pt>
                <c:pt idx="1764">
                  <c:v>41178</c:v>
                </c:pt>
                <c:pt idx="1765">
                  <c:v>41177</c:v>
                </c:pt>
                <c:pt idx="1766">
                  <c:v>41176</c:v>
                </c:pt>
                <c:pt idx="1767">
                  <c:v>41173</c:v>
                </c:pt>
                <c:pt idx="1768">
                  <c:v>41172</c:v>
                </c:pt>
                <c:pt idx="1769">
                  <c:v>41171</c:v>
                </c:pt>
                <c:pt idx="1770">
                  <c:v>41170</c:v>
                </c:pt>
                <c:pt idx="1771">
                  <c:v>41169</c:v>
                </c:pt>
                <c:pt idx="1772">
                  <c:v>41166</c:v>
                </c:pt>
                <c:pt idx="1773">
                  <c:v>41165</c:v>
                </c:pt>
                <c:pt idx="1774">
                  <c:v>41164</c:v>
                </c:pt>
                <c:pt idx="1775">
                  <c:v>41163</c:v>
                </c:pt>
                <c:pt idx="1776">
                  <c:v>41162</c:v>
                </c:pt>
                <c:pt idx="1777">
                  <c:v>41159</c:v>
                </c:pt>
                <c:pt idx="1778">
                  <c:v>41158</c:v>
                </c:pt>
                <c:pt idx="1779">
                  <c:v>41157</c:v>
                </c:pt>
                <c:pt idx="1780">
                  <c:v>41156</c:v>
                </c:pt>
                <c:pt idx="1781">
                  <c:v>41152</c:v>
                </c:pt>
                <c:pt idx="1782">
                  <c:v>41151</c:v>
                </c:pt>
                <c:pt idx="1783">
                  <c:v>41150</c:v>
                </c:pt>
                <c:pt idx="1784">
                  <c:v>41149</c:v>
                </c:pt>
                <c:pt idx="1785">
                  <c:v>41148</c:v>
                </c:pt>
                <c:pt idx="1786">
                  <c:v>41145</c:v>
                </c:pt>
                <c:pt idx="1787">
                  <c:v>41144</c:v>
                </c:pt>
                <c:pt idx="1788">
                  <c:v>41143</c:v>
                </c:pt>
                <c:pt idx="1789">
                  <c:v>41142</c:v>
                </c:pt>
                <c:pt idx="1790">
                  <c:v>41141</c:v>
                </c:pt>
                <c:pt idx="1791">
                  <c:v>41138</c:v>
                </c:pt>
                <c:pt idx="1792">
                  <c:v>41137</c:v>
                </c:pt>
                <c:pt idx="1793">
                  <c:v>41136</c:v>
                </c:pt>
                <c:pt idx="1794">
                  <c:v>41135</c:v>
                </c:pt>
                <c:pt idx="1795">
                  <c:v>41134</c:v>
                </c:pt>
                <c:pt idx="1796">
                  <c:v>41131</c:v>
                </c:pt>
                <c:pt idx="1797">
                  <c:v>41130</c:v>
                </c:pt>
                <c:pt idx="1798">
                  <c:v>41129</c:v>
                </c:pt>
                <c:pt idx="1799">
                  <c:v>41128</c:v>
                </c:pt>
                <c:pt idx="1800">
                  <c:v>41127</c:v>
                </c:pt>
                <c:pt idx="1801">
                  <c:v>41124</c:v>
                </c:pt>
                <c:pt idx="1802">
                  <c:v>41123</c:v>
                </c:pt>
                <c:pt idx="1803">
                  <c:v>41122</c:v>
                </c:pt>
                <c:pt idx="1804">
                  <c:v>41121</c:v>
                </c:pt>
                <c:pt idx="1805">
                  <c:v>41120</c:v>
                </c:pt>
                <c:pt idx="1806">
                  <c:v>41117</c:v>
                </c:pt>
                <c:pt idx="1807">
                  <c:v>41116</c:v>
                </c:pt>
                <c:pt idx="1808">
                  <c:v>41115</c:v>
                </c:pt>
                <c:pt idx="1809">
                  <c:v>41114</c:v>
                </c:pt>
                <c:pt idx="1810">
                  <c:v>41113</c:v>
                </c:pt>
                <c:pt idx="1811">
                  <c:v>41110</c:v>
                </c:pt>
                <c:pt idx="1812">
                  <c:v>41109</c:v>
                </c:pt>
                <c:pt idx="1813">
                  <c:v>41108</c:v>
                </c:pt>
                <c:pt idx="1814">
                  <c:v>41107</c:v>
                </c:pt>
                <c:pt idx="1815">
                  <c:v>41106</c:v>
                </c:pt>
                <c:pt idx="1816">
                  <c:v>41103</c:v>
                </c:pt>
                <c:pt idx="1817">
                  <c:v>41102</c:v>
                </c:pt>
                <c:pt idx="1818">
                  <c:v>41101</c:v>
                </c:pt>
                <c:pt idx="1819">
                  <c:v>41100</c:v>
                </c:pt>
                <c:pt idx="1820">
                  <c:v>41099</c:v>
                </c:pt>
                <c:pt idx="1821">
                  <c:v>41096</c:v>
                </c:pt>
                <c:pt idx="1822">
                  <c:v>41095</c:v>
                </c:pt>
                <c:pt idx="1823">
                  <c:v>41093</c:v>
                </c:pt>
                <c:pt idx="1824">
                  <c:v>41092</c:v>
                </c:pt>
                <c:pt idx="1825">
                  <c:v>41089</c:v>
                </c:pt>
                <c:pt idx="1826">
                  <c:v>41088</c:v>
                </c:pt>
                <c:pt idx="1827">
                  <c:v>41087</c:v>
                </c:pt>
                <c:pt idx="1828">
                  <c:v>41086</c:v>
                </c:pt>
                <c:pt idx="1829">
                  <c:v>41085</c:v>
                </c:pt>
                <c:pt idx="1830">
                  <c:v>41082</c:v>
                </c:pt>
                <c:pt idx="1831">
                  <c:v>41081</c:v>
                </c:pt>
                <c:pt idx="1832">
                  <c:v>41080</c:v>
                </c:pt>
                <c:pt idx="1833">
                  <c:v>41079</c:v>
                </c:pt>
                <c:pt idx="1834">
                  <c:v>41078</c:v>
                </c:pt>
                <c:pt idx="1835">
                  <c:v>41075</c:v>
                </c:pt>
                <c:pt idx="1836">
                  <c:v>41074</c:v>
                </c:pt>
                <c:pt idx="1837">
                  <c:v>41073</c:v>
                </c:pt>
                <c:pt idx="1838">
                  <c:v>41072</c:v>
                </c:pt>
                <c:pt idx="1839">
                  <c:v>41071</c:v>
                </c:pt>
                <c:pt idx="1840">
                  <c:v>41068</c:v>
                </c:pt>
                <c:pt idx="1841">
                  <c:v>41067</c:v>
                </c:pt>
                <c:pt idx="1842">
                  <c:v>41066</c:v>
                </c:pt>
                <c:pt idx="1843">
                  <c:v>41065</c:v>
                </c:pt>
                <c:pt idx="1844">
                  <c:v>41064</c:v>
                </c:pt>
                <c:pt idx="1845">
                  <c:v>41061</c:v>
                </c:pt>
                <c:pt idx="1846">
                  <c:v>41060</c:v>
                </c:pt>
                <c:pt idx="1847">
                  <c:v>41059</c:v>
                </c:pt>
                <c:pt idx="1848">
                  <c:v>41058</c:v>
                </c:pt>
                <c:pt idx="1849">
                  <c:v>41054</c:v>
                </c:pt>
                <c:pt idx="1850">
                  <c:v>41053</c:v>
                </c:pt>
                <c:pt idx="1851">
                  <c:v>41052</c:v>
                </c:pt>
                <c:pt idx="1852">
                  <c:v>41051</c:v>
                </c:pt>
                <c:pt idx="1853">
                  <c:v>41050</c:v>
                </c:pt>
                <c:pt idx="1854">
                  <c:v>41047</c:v>
                </c:pt>
                <c:pt idx="1855">
                  <c:v>41046</c:v>
                </c:pt>
                <c:pt idx="1856">
                  <c:v>41045</c:v>
                </c:pt>
                <c:pt idx="1857">
                  <c:v>41044</c:v>
                </c:pt>
                <c:pt idx="1858">
                  <c:v>41043</c:v>
                </c:pt>
                <c:pt idx="1859">
                  <c:v>41040</c:v>
                </c:pt>
                <c:pt idx="1860">
                  <c:v>41039</c:v>
                </c:pt>
                <c:pt idx="1861">
                  <c:v>41038</c:v>
                </c:pt>
                <c:pt idx="1862">
                  <c:v>41037</c:v>
                </c:pt>
                <c:pt idx="1863">
                  <c:v>41036</c:v>
                </c:pt>
                <c:pt idx="1864">
                  <c:v>41033</c:v>
                </c:pt>
                <c:pt idx="1865">
                  <c:v>41032</c:v>
                </c:pt>
                <c:pt idx="1866">
                  <c:v>41031</c:v>
                </c:pt>
                <c:pt idx="1867">
                  <c:v>41030</c:v>
                </c:pt>
                <c:pt idx="1868">
                  <c:v>41029</c:v>
                </c:pt>
                <c:pt idx="1869">
                  <c:v>41026</c:v>
                </c:pt>
                <c:pt idx="1870">
                  <c:v>41025</c:v>
                </c:pt>
                <c:pt idx="1871">
                  <c:v>41024</c:v>
                </c:pt>
                <c:pt idx="1872">
                  <c:v>41023</c:v>
                </c:pt>
                <c:pt idx="1873">
                  <c:v>41022</c:v>
                </c:pt>
                <c:pt idx="1874">
                  <c:v>41019</c:v>
                </c:pt>
                <c:pt idx="1875">
                  <c:v>41018</c:v>
                </c:pt>
                <c:pt idx="1876">
                  <c:v>41017</c:v>
                </c:pt>
                <c:pt idx="1877">
                  <c:v>41016</c:v>
                </c:pt>
                <c:pt idx="1878">
                  <c:v>41015</c:v>
                </c:pt>
                <c:pt idx="1879">
                  <c:v>41012</c:v>
                </c:pt>
                <c:pt idx="1880">
                  <c:v>41011</c:v>
                </c:pt>
                <c:pt idx="1881">
                  <c:v>41010</c:v>
                </c:pt>
                <c:pt idx="1882">
                  <c:v>41009</c:v>
                </c:pt>
                <c:pt idx="1883">
                  <c:v>41008</c:v>
                </c:pt>
                <c:pt idx="1884">
                  <c:v>41005</c:v>
                </c:pt>
                <c:pt idx="1885">
                  <c:v>41004</c:v>
                </c:pt>
                <c:pt idx="1886">
                  <c:v>41003</c:v>
                </c:pt>
                <c:pt idx="1887">
                  <c:v>41002</c:v>
                </c:pt>
                <c:pt idx="1888">
                  <c:v>41001</c:v>
                </c:pt>
                <c:pt idx="1889">
                  <c:v>40998</c:v>
                </c:pt>
                <c:pt idx="1890">
                  <c:v>40997</c:v>
                </c:pt>
                <c:pt idx="1891">
                  <c:v>40996</c:v>
                </c:pt>
                <c:pt idx="1892">
                  <c:v>40995</c:v>
                </c:pt>
                <c:pt idx="1893">
                  <c:v>40994</c:v>
                </c:pt>
                <c:pt idx="1894">
                  <c:v>40991</c:v>
                </c:pt>
                <c:pt idx="1895">
                  <c:v>40990</c:v>
                </c:pt>
                <c:pt idx="1896">
                  <c:v>40989</c:v>
                </c:pt>
                <c:pt idx="1897">
                  <c:v>40988</c:v>
                </c:pt>
                <c:pt idx="1898">
                  <c:v>40987</c:v>
                </c:pt>
                <c:pt idx="1899">
                  <c:v>40984</c:v>
                </c:pt>
                <c:pt idx="1900">
                  <c:v>40983</c:v>
                </c:pt>
                <c:pt idx="1901">
                  <c:v>40982</c:v>
                </c:pt>
                <c:pt idx="1902">
                  <c:v>40981</c:v>
                </c:pt>
                <c:pt idx="1903">
                  <c:v>40980</c:v>
                </c:pt>
                <c:pt idx="1904">
                  <c:v>40977</c:v>
                </c:pt>
                <c:pt idx="1905">
                  <c:v>40976</c:v>
                </c:pt>
                <c:pt idx="1906">
                  <c:v>40975</c:v>
                </c:pt>
                <c:pt idx="1907">
                  <c:v>40974</c:v>
                </c:pt>
                <c:pt idx="1908">
                  <c:v>40973</c:v>
                </c:pt>
                <c:pt idx="1909">
                  <c:v>40970</c:v>
                </c:pt>
                <c:pt idx="1910">
                  <c:v>40969</c:v>
                </c:pt>
                <c:pt idx="1911">
                  <c:v>40968</c:v>
                </c:pt>
                <c:pt idx="1912">
                  <c:v>40967</c:v>
                </c:pt>
                <c:pt idx="1913">
                  <c:v>40966</c:v>
                </c:pt>
                <c:pt idx="1914">
                  <c:v>40963</c:v>
                </c:pt>
                <c:pt idx="1915">
                  <c:v>40962</c:v>
                </c:pt>
                <c:pt idx="1916">
                  <c:v>40961</c:v>
                </c:pt>
                <c:pt idx="1917">
                  <c:v>40960</c:v>
                </c:pt>
                <c:pt idx="1918">
                  <c:v>40956</c:v>
                </c:pt>
                <c:pt idx="1919">
                  <c:v>40955</c:v>
                </c:pt>
                <c:pt idx="1920">
                  <c:v>40954</c:v>
                </c:pt>
                <c:pt idx="1921">
                  <c:v>40953</c:v>
                </c:pt>
                <c:pt idx="1922">
                  <c:v>40952</c:v>
                </c:pt>
                <c:pt idx="1923">
                  <c:v>40949</c:v>
                </c:pt>
                <c:pt idx="1924">
                  <c:v>40948</c:v>
                </c:pt>
                <c:pt idx="1925">
                  <c:v>40947</c:v>
                </c:pt>
                <c:pt idx="1926">
                  <c:v>40946</c:v>
                </c:pt>
                <c:pt idx="1927">
                  <c:v>40945</c:v>
                </c:pt>
                <c:pt idx="1928">
                  <c:v>40942</c:v>
                </c:pt>
                <c:pt idx="1929">
                  <c:v>40941</c:v>
                </c:pt>
                <c:pt idx="1930">
                  <c:v>40940</c:v>
                </c:pt>
                <c:pt idx="1931">
                  <c:v>40939</c:v>
                </c:pt>
                <c:pt idx="1932">
                  <c:v>40938</c:v>
                </c:pt>
                <c:pt idx="1933">
                  <c:v>40935</c:v>
                </c:pt>
                <c:pt idx="1934">
                  <c:v>40934</c:v>
                </c:pt>
                <c:pt idx="1935">
                  <c:v>40933</c:v>
                </c:pt>
                <c:pt idx="1936">
                  <c:v>40932</c:v>
                </c:pt>
                <c:pt idx="1937">
                  <c:v>40931</c:v>
                </c:pt>
                <c:pt idx="1938">
                  <c:v>40928</c:v>
                </c:pt>
                <c:pt idx="1939">
                  <c:v>40927</c:v>
                </c:pt>
                <c:pt idx="1940">
                  <c:v>40926</c:v>
                </c:pt>
                <c:pt idx="1941">
                  <c:v>40925</c:v>
                </c:pt>
                <c:pt idx="1942">
                  <c:v>40921</c:v>
                </c:pt>
                <c:pt idx="1943">
                  <c:v>40920</c:v>
                </c:pt>
                <c:pt idx="1944">
                  <c:v>40919</c:v>
                </c:pt>
                <c:pt idx="1945">
                  <c:v>40918</c:v>
                </c:pt>
                <c:pt idx="1946">
                  <c:v>40917</c:v>
                </c:pt>
                <c:pt idx="1947">
                  <c:v>40914</c:v>
                </c:pt>
                <c:pt idx="1948">
                  <c:v>40913</c:v>
                </c:pt>
                <c:pt idx="1949">
                  <c:v>40912</c:v>
                </c:pt>
                <c:pt idx="1950">
                  <c:v>40911</c:v>
                </c:pt>
                <c:pt idx="1951">
                  <c:v>40907</c:v>
                </c:pt>
                <c:pt idx="1952">
                  <c:v>40906</c:v>
                </c:pt>
                <c:pt idx="1953">
                  <c:v>40905</c:v>
                </c:pt>
                <c:pt idx="1954">
                  <c:v>40904</c:v>
                </c:pt>
                <c:pt idx="1955">
                  <c:v>40900</c:v>
                </c:pt>
                <c:pt idx="1956">
                  <c:v>40899</c:v>
                </c:pt>
                <c:pt idx="1957">
                  <c:v>40898</c:v>
                </c:pt>
                <c:pt idx="1958">
                  <c:v>40897</c:v>
                </c:pt>
                <c:pt idx="1959">
                  <c:v>40896</c:v>
                </c:pt>
                <c:pt idx="1960">
                  <c:v>40893</c:v>
                </c:pt>
                <c:pt idx="1961">
                  <c:v>40892</c:v>
                </c:pt>
                <c:pt idx="1962">
                  <c:v>40891</c:v>
                </c:pt>
                <c:pt idx="1963">
                  <c:v>40890</c:v>
                </c:pt>
                <c:pt idx="1964">
                  <c:v>40889</c:v>
                </c:pt>
                <c:pt idx="1965">
                  <c:v>40886</c:v>
                </c:pt>
                <c:pt idx="1966">
                  <c:v>40885</c:v>
                </c:pt>
                <c:pt idx="1967">
                  <c:v>40884</c:v>
                </c:pt>
                <c:pt idx="1968">
                  <c:v>40883</c:v>
                </c:pt>
                <c:pt idx="1969">
                  <c:v>40882</c:v>
                </c:pt>
                <c:pt idx="1970">
                  <c:v>40879</c:v>
                </c:pt>
                <c:pt idx="1971">
                  <c:v>40878</c:v>
                </c:pt>
                <c:pt idx="1972">
                  <c:v>40877</c:v>
                </c:pt>
                <c:pt idx="1973">
                  <c:v>40876</c:v>
                </c:pt>
                <c:pt idx="1974">
                  <c:v>40875</c:v>
                </c:pt>
                <c:pt idx="1975">
                  <c:v>40872</c:v>
                </c:pt>
                <c:pt idx="1976">
                  <c:v>40870</c:v>
                </c:pt>
                <c:pt idx="1977">
                  <c:v>40869</c:v>
                </c:pt>
                <c:pt idx="1978">
                  <c:v>40868</c:v>
                </c:pt>
                <c:pt idx="1979">
                  <c:v>40865</c:v>
                </c:pt>
                <c:pt idx="1980">
                  <c:v>40864</c:v>
                </c:pt>
                <c:pt idx="1981">
                  <c:v>40863</c:v>
                </c:pt>
                <c:pt idx="1982">
                  <c:v>40862</c:v>
                </c:pt>
                <c:pt idx="1983">
                  <c:v>40861</c:v>
                </c:pt>
                <c:pt idx="1984">
                  <c:v>40857</c:v>
                </c:pt>
                <c:pt idx="1985">
                  <c:v>40856</c:v>
                </c:pt>
                <c:pt idx="1986">
                  <c:v>40855</c:v>
                </c:pt>
                <c:pt idx="1987">
                  <c:v>40854</c:v>
                </c:pt>
                <c:pt idx="1988">
                  <c:v>40851</c:v>
                </c:pt>
                <c:pt idx="1989">
                  <c:v>40850</c:v>
                </c:pt>
                <c:pt idx="1990">
                  <c:v>40849</c:v>
                </c:pt>
                <c:pt idx="1991">
                  <c:v>40848</c:v>
                </c:pt>
                <c:pt idx="1992">
                  <c:v>40847</c:v>
                </c:pt>
                <c:pt idx="1993">
                  <c:v>40844</c:v>
                </c:pt>
                <c:pt idx="1994">
                  <c:v>40843</c:v>
                </c:pt>
                <c:pt idx="1995">
                  <c:v>40842</c:v>
                </c:pt>
                <c:pt idx="1996">
                  <c:v>40841</c:v>
                </c:pt>
                <c:pt idx="1997">
                  <c:v>40840</c:v>
                </c:pt>
                <c:pt idx="1998">
                  <c:v>40837</c:v>
                </c:pt>
                <c:pt idx="1999">
                  <c:v>40836</c:v>
                </c:pt>
                <c:pt idx="2000">
                  <c:v>40836</c:v>
                </c:pt>
                <c:pt idx="2001">
                  <c:v>40835</c:v>
                </c:pt>
                <c:pt idx="2002">
                  <c:v>40834</c:v>
                </c:pt>
                <c:pt idx="2003">
                  <c:v>40833</c:v>
                </c:pt>
                <c:pt idx="2004">
                  <c:v>40830</c:v>
                </c:pt>
                <c:pt idx="2005">
                  <c:v>40829</c:v>
                </c:pt>
                <c:pt idx="2006">
                  <c:v>40828</c:v>
                </c:pt>
                <c:pt idx="2007">
                  <c:v>40827</c:v>
                </c:pt>
                <c:pt idx="2008">
                  <c:v>40823</c:v>
                </c:pt>
                <c:pt idx="2009">
                  <c:v>40822</c:v>
                </c:pt>
                <c:pt idx="2010">
                  <c:v>40821</c:v>
                </c:pt>
                <c:pt idx="2011">
                  <c:v>40820</c:v>
                </c:pt>
                <c:pt idx="2012">
                  <c:v>40819</c:v>
                </c:pt>
                <c:pt idx="2013">
                  <c:v>40816</c:v>
                </c:pt>
                <c:pt idx="2014">
                  <c:v>40815</c:v>
                </c:pt>
                <c:pt idx="2015">
                  <c:v>40814</c:v>
                </c:pt>
                <c:pt idx="2016">
                  <c:v>40813</c:v>
                </c:pt>
                <c:pt idx="2017">
                  <c:v>40812</c:v>
                </c:pt>
                <c:pt idx="2018">
                  <c:v>40809</c:v>
                </c:pt>
                <c:pt idx="2019">
                  <c:v>40808</c:v>
                </c:pt>
                <c:pt idx="2020">
                  <c:v>40807</c:v>
                </c:pt>
                <c:pt idx="2021">
                  <c:v>40806</c:v>
                </c:pt>
                <c:pt idx="2022">
                  <c:v>40805</c:v>
                </c:pt>
                <c:pt idx="2023">
                  <c:v>40802</c:v>
                </c:pt>
                <c:pt idx="2024">
                  <c:v>40801</c:v>
                </c:pt>
                <c:pt idx="2025">
                  <c:v>40800</c:v>
                </c:pt>
                <c:pt idx="2026">
                  <c:v>40799</c:v>
                </c:pt>
                <c:pt idx="2027">
                  <c:v>40798</c:v>
                </c:pt>
                <c:pt idx="2028">
                  <c:v>40795</c:v>
                </c:pt>
                <c:pt idx="2029">
                  <c:v>40794</c:v>
                </c:pt>
                <c:pt idx="2030">
                  <c:v>40793</c:v>
                </c:pt>
                <c:pt idx="2031">
                  <c:v>40792</c:v>
                </c:pt>
                <c:pt idx="2032">
                  <c:v>40788</c:v>
                </c:pt>
                <c:pt idx="2033">
                  <c:v>40787</c:v>
                </c:pt>
                <c:pt idx="2034">
                  <c:v>40786</c:v>
                </c:pt>
                <c:pt idx="2035">
                  <c:v>40785</c:v>
                </c:pt>
                <c:pt idx="2036">
                  <c:v>40784</c:v>
                </c:pt>
                <c:pt idx="2037">
                  <c:v>40781</c:v>
                </c:pt>
                <c:pt idx="2038">
                  <c:v>40780</c:v>
                </c:pt>
                <c:pt idx="2039">
                  <c:v>40779</c:v>
                </c:pt>
                <c:pt idx="2040">
                  <c:v>40778</c:v>
                </c:pt>
                <c:pt idx="2041">
                  <c:v>40777</c:v>
                </c:pt>
                <c:pt idx="2042">
                  <c:v>40774</c:v>
                </c:pt>
                <c:pt idx="2043">
                  <c:v>40773</c:v>
                </c:pt>
                <c:pt idx="2044">
                  <c:v>40773</c:v>
                </c:pt>
                <c:pt idx="2045">
                  <c:v>40772</c:v>
                </c:pt>
                <c:pt idx="2046">
                  <c:v>40771</c:v>
                </c:pt>
                <c:pt idx="2047">
                  <c:v>40770</c:v>
                </c:pt>
                <c:pt idx="2048">
                  <c:v>40767</c:v>
                </c:pt>
                <c:pt idx="2049">
                  <c:v>40766</c:v>
                </c:pt>
                <c:pt idx="2050">
                  <c:v>40765</c:v>
                </c:pt>
                <c:pt idx="2051">
                  <c:v>40764</c:v>
                </c:pt>
                <c:pt idx="2052">
                  <c:v>40763</c:v>
                </c:pt>
                <c:pt idx="2053">
                  <c:v>40760</c:v>
                </c:pt>
                <c:pt idx="2054">
                  <c:v>40759</c:v>
                </c:pt>
                <c:pt idx="2055">
                  <c:v>40758</c:v>
                </c:pt>
                <c:pt idx="2056">
                  <c:v>40757</c:v>
                </c:pt>
                <c:pt idx="2057">
                  <c:v>40756</c:v>
                </c:pt>
                <c:pt idx="2058">
                  <c:v>40753</c:v>
                </c:pt>
                <c:pt idx="2059">
                  <c:v>40752</c:v>
                </c:pt>
                <c:pt idx="2060">
                  <c:v>40751</c:v>
                </c:pt>
                <c:pt idx="2061">
                  <c:v>40750</c:v>
                </c:pt>
                <c:pt idx="2062">
                  <c:v>40749</c:v>
                </c:pt>
                <c:pt idx="2063">
                  <c:v>40746</c:v>
                </c:pt>
                <c:pt idx="2064">
                  <c:v>40745</c:v>
                </c:pt>
                <c:pt idx="2065">
                  <c:v>40744</c:v>
                </c:pt>
                <c:pt idx="2066">
                  <c:v>40743</c:v>
                </c:pt>
                <c:pt idx="2067">
                  <c:v>40742</c:v>
                </c:pt>
                <c:pt idx="2068">
                  <c:v>40739</c:v>
                </c:pt>
                <c:pt idx="2069">
                  <c:v>40738</c:v>
                </c:pt>
                <c:pt idx="2070">
                  <c:v>40737</c:v>
                </c:pt>
                <c:pt idx="2071">
                  <c:v>40736</c:v>
                </c:pt>
                <c:pt idx="2072">
                  <c:v>40735</c:v>
                </c:pt>
                <c:pt idx="2073">
                  <c:v>40732</c:v>
                </c:pt>
                <c:pt idx="2074">
                  <c:v>40731</c:v>
                </c:pt>
                <c:pt idx="2075">
                  <c:v>40730</c:v>
                </c:pt>
                <c:pt idx="2076">
                  <c:v>40729</c:v>
                </c:pt>
                <c:pt idx="2077">
                  <c:v>40725</c:v>
                </c:pt>
                <c:pt idx="2078">
                  <c:v>40724</c:v>
                </c:pt>
                <c:pt idx="2079">
                  <c:v>40723</c:v>
                </c:pt>
                <c:pt idx="2080">
                  <c:v>40722</c:v>
                </c:pt>
                <c:pt idx="2081">
                  <c:v>40721</c:v>
                </c:pt>
                <c:pt idx="2082">
                  <c:v>40718</c:v>
                </c:pt>
                <c:pt idx="2083">
                  <c:v>40717</c:v>
                </c:pt>
                <c:pt idx="2084">
                  <c:v>40716</c:v>
                </c:pt>
                <c:pt idx="2085">
                  <c:v>40715</c:v>
                </c:pt>
                <c:pt idx="2086">
                  <c:v>40714</c:v>
                </c:pt>
                <c:pt idx="2087">
                  <c:v>40711</c:v>
                </c:pt>
                <c:pt idx="2088">
                  <c:v>40710</c:v>
                </c:pt>
                <c:pt idx="2089">
                  <c:v>40709</c:v>
                </c:pt>
                <c:pt idx="2090">
                  <c:v>40708</c:v>
                </c:pt>
                <c:pt idx="2091">
                  <c:v>40707</c:v>
                </c:pt>
                <c:pt idx="2092">
                  <c:v>40704</c:v>
                </c:pt>
                <c:pt idx="2093">
                  <c:v>40703</c:v>
                </c:pt>
                <c:pt idx="2094">
                  <c:v>40702</c:v>
                </c:pt>
                <c:pt idx="2095">
                  <c:v>40701</c:v>
                </c:pt>
                <c:pt idx="2096">
                  <c:v>40700</c:v>
                </c:pt>
                <c:pt idx="2097">
                  <c:v>40697</c:v>
                </c:pt>
                <c:pt idx="2098">
                  <c:v>40696</c:v>
                </c:pt>
                <c:pt idx="2099">
                  <c:v>40695</c:v>
                </c:pt>
                <c:pt idx="2100">
                  <c:v>40694</c:v>
                </c:pt>
                <c:pt idx="2101">
                  <c:v>40690</c:v>
                </c:pt>
                <c:pt idx="2102">
                  <c:v>40689</c:v>
                </c:pt>
                <c:pt idx="2103">
                  <c:v>40688</c:v>
                </c:pt>
                <c:pt idx="2104">
                  <c:v>40687</c:v>
                </c:pt>
                <c:pt idx="2105">
                  <c:v>40686</c:v>
                </c:pt>
                <c:pt idx="2106">
                  <c:v>40683</c:v>
                </c:pt>
                <c:pt idx="2107">
                  <c:v>40682</c:v>
                </c:pt>
                <c:pt idx="2108">
                  <c:v>40681</c:v>
                </c:pt>
                <c:pt idx="2109">
                  <c:v>40680</c:v>
                </c:pt>
                <c:pt idx="2110">
                  <c:v>40679</c:v>
                </c:pt>
                <c:pt idx="2111">
                  <c:v>40676</c:v>
                </c:pt>
                <c:pt idx="2112">
                  <c:v>40675</c:v>
                </c:pt>
                <c:pt idx="2113">
                  <c:v>40674</c:v>
                </c:pt>
                <c:pt idx="2114">
                  <c:v>40673</c:v>
                </c:pt>
                <c:pt idx="2115">
                  <c:v>40672</c:v>
                </c:pt>
                <c:pt idx="2116">
                  <c:v>40669</c:v>
                </c:pt>
                <c:pt idx="2117">
                  <c:v>40668</c:v>
                </c:pt>
                <c:pt idx="2118">
                  <c:v>40667</c:v>
                </c:pt>
                <c:pt idx="2119">
                  <c:v>40666</c:v>
                </c:pt>
                <c:pt idx="2120">
                  <c:v>40665</c:v>
                </c:pt>
                <c:pt idx="2121">
                  <c:v>40662</c:v>
                </c:pt>
                <c:pt idx="2122">
                  <c:v>40661</c:v>
                </c:pt>
                <c:pt idx="2123">
                  <c:v>40660</c:v>
                </c:pt>
                <c:pt idx="2124">
                  <c:v>40659</c:v>
                </c:pt>
                <c:pt idx="2125">
                  <c:v>40655</c:v>
                </c:pt>
                <c:pt idx="2126">
                  <c:v>40654</c:v>
                </c:pt>
                <c:pt idx="2127">
                  <c:v>40653</c:v>
                </c:pt>
                <c:pt idx="2128">
                  <c:v>40652</c:v>
                </c:pt>
                <c:pt idx="2129">
                  <c:v>40651</c:v>
                </c:pt>
                <c:pt idx="2130">
                  <c:v>40648</c:v>
                </c:pt>
                <c:pt idx="2131">
                  <c:v>40647</c:v>
                </c:pt>
                <c:pt idx="2132">
                  <c:v>40646</c:v>
                </c:pt>
                <c:pt idx="2133">
                  <c:v>40645</c:v>
                </c:pt>
                <c:pt idx="2134">
                  <c:v>40644</c:v>
                </c:pt>
                <c:pt idx="2135">
                  <c:v>40641</c:v>
                </c:pt>
                <c:pt idx="2136">
                  <c:v>40640</c:v>
                </c:pt>
                <c:pt idx="2137">
                  <c:v>40639</c:v>
                </c:pt>
                <c:pt idx="2138">
                  <c:v>40638</c:v>
                </c:pt>
                <c:pt idx="2139">
                  <c:v>40637</c:v>
                </c:pt>
                <c:pt idx="2140">
                  <c:v>40634</c:v>
                </c:pt>
                <c:pt idx="2141">
                  <c:v>40633</c:v>
                </c:pt>
                <c:pt idx="2142">
                  <c:v>40632</c:v>
                </c:pt>
                <c:pt idx="2143">
                  <c:v>40631</c:v>
                </c:pt>
                <c:pt idx="2144">
                  <c:v>40630</c:v>
                </c:pt>
                <c:pt idx="2145">
                  <c:v>40627</c:v>
                </c:pt>
                <c:pt idx="2146">
                  <c:v>40626</c:v>
                </c:pt>
                <c:pt idx="2147">
                  <c:v>40625</c:v>
                </c:pt>
                <c:pt idx="2148">
                  <c:v>40624</c:v>
                </c:pt>
                <c:pt idx="2149">
                  <c:v>40623</c:v>
                </c:pt>
                <c:pt idx="2150">
                  <c:v>40620</c:v>
                </c:pt>
                <c:pt idx="2151">
                  <c:v>40619</c:v>
                </c:pt>
                <c:pt idx="2152">
                  <c:v>40618</c:v>
                </c:pt>
                <c:pt idx="2153">
                  <c:v>40617</c:v>
                </c:pt>
                <c:pt idx="2154">
                  <c:v>40616</c:v>
                </c:pt>
                <c:pt idx="2155">
                  <c:v>40613</c:v>
                </c:pt>
                <c:pt idx="2156">
                  <c:v>40612</c:v>
                </c:pt>
                <c:pt idx="2157">
                  <c:v>40611</c:v>
                </c:pt>
                <c:pt idx="2158">
                  <c:v>40610</c:v>
                </c:pt>
                <c:pt idx="2159">
                  <c:v>40609</c:v>
                </c:pt>
                <c:pt idx="2160">
                  <c:v>40606</c:v>
                </c:pt>
                <c:pt idx="2161">
                  <c:v>40605</c:v>
                </c:pt>
                <c:pt idx="2162">
                  <c:v>40604</c:v>
                </c:pt>
                <c:pt idx="2163">
                  <c:v>40603</c:v>
                </c:pt>
                <c:pt idx="2164">
                  <c:v>40602</c:v>
                </c:pt>
                <c:pt idx="2165">
                  <c:v>40599</c:v>
                </c:pt>
                <c:pt idx="2166">
                  <c:v>40598</c:v>
                </c:pt>
                <c:pt idx="2167">
                  <c:v>40597</c:v>
                </c:pt>
                <c:pt idx="2168">
                  <c:v>40596</c:v>
                </c:pt>
                <c:pt idx="2169">
                  <c:v>40592</c:v>
                </c:pt>
                <c:pt idx="2170">
                  <c:v>40591</c:v>
                </c:pt>
                <c:pt idx="2171">
                  <c:v>40590</c:v>
                </c:pt>
                <c:pt idx="2172">
                  <c:v>40589</c:v>
                </c:pt>
                <c:pt idx="2173">
                  <c:v>40588</c:v>
                </c:pt>
                <c:pt idx="2174">
                  <c:v>40585</c:v>
                </c:pt>
                <c:pt idx="2175">
                  <c:v>40584</c:v>
                </c:pt>
                <c:pt idx="2176">
                  <c:v>40583</c:v>
                </c:pt>
                <c:pt idx="2177">
                  <c:v>40582</c:v>
                </c:pt>
                <c:pt idx="2178">
                  <c:v>40581</c:v>
                </c:pt>
                <c:pt idx="2179">
                  <c:v>40578</c:v>
                </c:pt>
                <c:pt idx="2180">
                  <c:v>40577</c:v>
                </c:pt>
                <c:pt idx="2181">
                  <c:v>40576</c:v>
                </c:pt>
                <c:pt idx="2182">
                  <c:v>40575</c:v>
                </c:pt>
                <c:pt idx="2183">
                  <c:v>40574</c:v>
                </c:pt>
                <c:pt idx="2184">
                  <c:v>40571</c:v>
                </c:pt>
                <c:pt idx="2185">
                  <c:v>40570</c:v>
                </c:pt>
                <c:pt idx="2186">
                  <c:v>40569</c:v>
                </c:pt>
                <c:pt idx="2187">
                  <c:v>40568</c:v>
                </c:pt>
                <c:pt idx="2188">
                  <c:v>40567</c:v>
                </c:pt>
                <c:pt idx="2189">
                  <c:v>40564</c:v>
                </c:pt>
                <c:pt idx="2190">
                  <c:v>40563</c:v>
                </c:pt>
                <c:pt idx="2191">
                  <c:v>40562</c:v>
                </c:pt>
                <c:pt idx="2192">
                  <c:v>40561</c:v>
                </c:pt>
                <c:pt idx="2193">
                  <c:v>40557</c:v>
                </c:pt>
                <c:pt idx="2194">
                  <c:v>40556</c:v>
                </c:pt>
                <c:pt idx="2195">
                  <c:v>40555</c:v>
                </c:pt>
                <c:pt idx="2196">
                  <c:v>40554</c:v>
                </c:pt>
                <c:pt idx="2197">
                  <c:v>40553</c:v>
                </c:pt>
                <c:pt idx="2198">
                  <c:v>40550</c:v>
                </c:pt>
                <c:pt idx="2199">
                  <c:v>40549</c:v>
                </c:pt>
                <c:pt idx="2200">
                  <c:v>40548</c:v>
                </c:pt>
                <c:pt idx="2201">
                  <c:v>40547</c:v>
                </c:pt>
                <c:pt idx="2202">
                  <c:v>40546</c:v>
                </c:pt>
                <c:pt idx="2203">
                  <c:v>40543</c:v>
                </c:pt>
                <c:pt idx="2204">
                  <c:v>40542</c:v>
                </c:pt>
                <c:pt idx="2205">
                  <c:v>40541</c:v>
                </c:pt>
                <c:pt idx="2206">
                  <c:v>40540</c:v>
                </c:pt>
                <c:pt idx="2207">
                  <c:v>40539</c:v>
                </c:pt>
                <c:pt idx="2208">
                  <c:v>40535</c:v>
                </c:pt>
                <c:pt idx="2209">
                  <c:v>40534</c:v>
                </c:pt>
                <c:pt idx="2210">
                  <c:v>40533</c:v>
                </c:pt>
                <c:pt idx="2211">
                  <c:v>40532</c:v>
                </c:pt>
                <c:pt idx="2212">
                  <c:v>40529</c:v>
                </c:pt>
                <c:pt idx="2213">
                  <c:v>40528</c:v>
                </c:pt>
                <c:pt idx="2214">
                  <c:v>40527</c:v>
                </c:pt>
                <c:pt idx="2215">
                  <c:v>40526</c:v>
                </c:pt>
                <c:pt idx="2216">
                  <c:v>40525</c:v>
                </c:pt>
                <c:pt idx="2217">
                  <c:v>40522</c:v>
                </c:pt>
                <c:pt idx="2218">
                  <c:v>40521</c:v>
                </c:pt>
                <c:pt idx="2219">
                  <c:v>40520</c:v>
                </c:pt>
                <c:pt idx="2220">
                  <c:v>40519</c:v>
                </c:pt>
                <c:pt idx="2221">
                  <c:v>40518</c:v>
                </c:pt>
                <c:pt idx="2222">
                  <c:v>40515</c:v>
                </c:pt>
                <c:pt idx="2223">
                  <c:v>40514</c:v>
                </c:pt>
                <c:pt idx="2224">
                  <c:v>40513</c:v>
                </c:pt>
                <c:pt idx="2225">
                  <c:v>40512</c:v>
                </c:pt>
                <c:pt idx="2226">
                  <c:v>40511</c:v>
                </c:pt>
                <c:pt idx="2227">
                  <c:v>40508</c:v>
                </c:pt>
                <c:pt idx="2228">
                  <c:v>40506</c:v>
                </c:pt>
                <c:pt idx="2229">
                  <c:v>40505</c:v>
                </c:pt>
                <c:pt idx="2230">
                  <c:v>40504</c:v>
                </c:pt>
                <c:pt idx="2231">
                  <c:v>40501</c:v>
                </c:pt>
                <c:pt idx="2232">
                  <c:v>40500</c:v>
                </c:pt>
                <c:pt idx="2233">
                  <c:v>40499</c:v>
                </c:pt>
                <c:pt idx="2234">
                  <c:v>40498</c:v>
                </c:pt>
                <c:pt idx="2235">
                  <c:v>40497</c:v>
                </c:pt>
                <c:pt idx="2236">
                  <c:v>40494</c:v>
                </c:pt>
                <c:pt idx="2237">
                  <c:v>40492</c:v>
                </c:pt>
                <c:pt idx="2238">
                  <c:v>40491</c:v>
                </c:pt>
                <c:pt idx="2239">
                  <c:v>40490</c:v>
                </c:pt>
                <c:pt idx="2240">
                  <c:v>40487</c:v>
                </c:pt>
                <c:pt idx="2241">
                  <c:v>40486</c:v>
                </c:pt>
                <c:pt idx="2242">
                  <c:v>40485</c:v>
                </c:pt>
                <c:pt idx="2243">
                  <c:v>40484</c:v>
                </c:pt>
                <c:pt idx="2244">
                  <c:v>40483</c:v>
                </c:pt>
                <c:pt idx="2245">
                  <c:v>40480</c:v>
                </c:pt>
                <c:pt idx="2246">
                  <c:v>40479</c:v>
                </c:pt>
                <c:pt idx="2247">
                  <c:v>40478</c:v>
                </c:pt>
                <c:pt idx="2248">
                  <c:v>40477</c:v>
                </c:pt>
                <c:pt idx="2249">
                  <c:v>40476</c:v>
                </c:pt>
                <c:pt idx="2250">
                  <c:v>40473</c:v>
                </c:pt>
                <c:pt idx="2251">
                  <c:v>40472</c:v>
                </c:pt>
                <c:pt idx="2252">
                  <c:v>40471</c:v>
                </c:pt>
                <c:pt idx="2253">
                  <c:v>40470</c:v>
                </c:pt>
                <c:pt idx="2254">
                  <c:v>40469</c:v>
                </c:pt>
                <c:pt idx="2255">
                  <c:v>40466</c:v>
                </c:pt>
                <c:pt idx="2256">
                  <c:v>40465</c:v>
                </c:pt>
                <c:pt idx="2257">
                  <c:v>40464</c:v>
                </c:pt>
                <c:pt idx="2258">
                  <c:v>40463</c:v>
                </c:pt>
                <c:pt idx="2259">
                  <c:v>40459</c:v>
                </c:pt>
                <c:pt idx="2260">
                  <c:v>40458</c:v>
                </c:pt>
                <c:pt idx="2261">
                  <c:v>40457</c:v>
                </c:pt>
                <c:pt idx="2262">
                  <c:v>40456</c:v>
                </c:pt>
                <c:pt idx="2263">
                  <c:v>40455</c:v>
                </c:pt>
                <c:pt idx="2264">
                  <c:v>40452</c:v>
                </c:pt>
                <c:pt idx="2265">
                  <c:v>40451</c:v>
                </c:pt>
                <c:pt idx="2266">
                  <c:v>40450</c:v>
                </c:pt>
                <c:pt idx="2267">
                  <c:v>40449</c:v>
                </c:pt>
                <c:pt idx="2268">
                  <c:v>40448</c:v>
                </c:pt>
                <c:pt idx="2269">
                  <c:v>40445</c:v>
                </c:pt>
                <c:pt idx="2270">
                  <c:v>40444</c:v>
                </c:pt>
                <c:pt idx="2271">
                  <c:v>40443</c:v>
                </c:pt>
                <c:pt idx="2272">
                  <c:v>40442</c:v>
                </c:pt>
                <c:pt idx="2273">
                  <c:v>40441</c:v>
                </c:pt>
                <c:pt idx="2274">
                  <c:v>40438</c:v>
                </c:pt>
                <c:pt idx="2275">
                  <c:v>40437</c:v>
                </c:pt>
                <c:pt idx="2276">
                  <c:v>40436</c:v>
                </c:pt>
                <c:pt idx="2277">
                  <c:v>40435</c:v>
                </c:pt>
                <c:pt idx="2278">
                  <c:v>40434</c:v>
                </c:pt>
                <c:pt idx="2279">
                  <c:v>40431</c:v>
                </c:pt>
                <c:pt idx="2280">
                  <c:v>40430</c:v>
                </c:pt>
                <c:pt idx="2281">
                  <c:v>40429</c:v>
                </c:pt>
                <c:pt idx="2282">
                  <c:v>40428</c:v>
                </c:pt>
                <c:pt idx="2283">
                  <c:v>40424</c:v>
                </c:pt>
                <c:pt idx="2284">
                  <c:v>40423</c:v>
                </c:pt>
                <c:pt idx="2285">
                  <c:v>40422</c:v>
                </c:pt>
                <c:pt idx="2286">
                  <c:v>40421</c:v>
                </c:pt>
                <c:pt idx="2287">
                  <c:v>40420</c:v>
                </c:pt>
                <c:pt idx="2288">
                  <c:v>40417</c:v>
                </c:pt>
                <c:pt idx="2289">
                  <c:v>40416</c:v>
                </c:pt>
                <c:pt idx="2290">
                  <c:v>40415</c:v>
                </c:pt>
                <c:pt idx="2291">
                  <c:v>40414</c:v>
                </c:pt>
                <c:pt idx="2292">
                  <c:v>40413</c:v>
                </c:pt>
                <c:pt idx="2293">
                  <c:v>40410</c:v>
                </c:pt>
                <c:pt idx="2294">
                  <c:v>40409</c:v>
                </c:pt>
                <c:pt idx="2295">
                  <c:v>40408</c:v>
                </c:pt>
                <c:pt idx="2296">
                  <c:v>40407</c:v>
                </c:pt>
                <c:pt idx="2297">
                  <c:v>40406</c:v>
                </c:pt>
                <c:pt idx="2298">
                  <c:v>40403</c:v>
                </c:pt>
                <c:pt idx="2299">
                  <c:v>40402</c:v>
                </c:pt>
                <c:pt idx="2300">
                  <c:v>40401</c:v>
                </c:pt>
                <c:pt idx="2301">
                  <c:v>40400</c:v>
                </c:pt>
                <c:pt idx="2302">
                  <c:v>40399</c:v>
                </c:pt>
                <c:pt idx="2303">
                  <c:v>40396</c:v>
                </c:pt>
                <c:pt idx="2304">
                  <c:v>40395</c:v>
                </c:pt>
                <c:pt idx="2305">
                  <c:v>40394</c:v>
                </c:pt>
                <c:pt idx="2306">
                  <c:v>40393</c:v>
                </c:pt>
                <c:pt idx="2307">
                  <c:v>40392</c:v>
                </c:pt>
                <c:pt idx="2308">
                  <c:v>40389</c:v>
                </c:pt>
                <c:pt idx="2309">
                  <c:v>40388</c:v>
                </c:pt>
                <c:pt idx="2310">
                  <c:v>40387</c:v>
                </c:pt>
                <c:pt idx="2311">
                  <c:v>40386</c:v>
                </c:pt>
                <c:pt idx="2312">
                  <c:v>40385</c:v>
                </c:pt>
                <c:pt idx="2313">
                  <c:v>40382</c:v>
                </c:pt>
                <c:pt idx="2314">
                  <c:v>40381</c:v>
                </c:pt>
                <c:pt idx="2315">
                  <c:v>40380</c:v>
                </c:pt>
                <c:pt idx="2316">
                  <c:v>40379</c:v>
                </c:pt>
                <c:pt idx="2317">
                  <c:v>40378</c:v>
                </c:pt>
                <c:pt idx="2318">
                  <c:v>40375</c:v>
                </c:pt>
                <c:pt idx="2319">
                  <c:v>40374</c:v>
                </c:pt>
                <c:pt idx="2320">
                  <c:v>40373</c:v>
                </c:pt>
                <c:pt idx="2321">
                  <c:v>40372</c:v>
                </c:pt>
                <c:pt idx="2322">
                  <c:v>40371</c:v>
                </c:pt>
                <c:pt idx="2323">
                  <c:v>40368</c:v>
                </c:pt>
                <c:pt idx="2324">
                  <c:v>40367</c:v>
                </c:pt>
                <c:pt idx="2325">
                  <c:v>40366</c:v>
                </c:pt>
                <c:pt idx="2326">
                  <c:v>40365</c:v>
                </c:pt>
                <c:pt idx="2327">
                  <c:v>40361</c:v>
                </c:pt>
                <c:pt idx="2328">
                  <c:v>40360</c:v>
                </c:pt>
                <c:pt idx="2329">
                  <c:v>40359</c:v>
                </c:pt>
                <c:pt idx="2330">
                  <c:v>40358</c:v>
                </c:pt>
                <c:pt idx="2331">
                  <c:v>40357</c:v>
                </c:pt>
                <c:pt idx="2332">
                  <c:v>40354</c:v>
                </c:pt>
                <c:pt idx="2333">
                  <c:v>40353</c:v>
                </c:pt>
                <c:pt idx="2334">
                  <c:v>40352</c:v>
                </c:pt>
                <c:pt idx="2335">
                  <c:v>40351</c:v>
                </c:pt>
                <c:pt idx="2336">
                  <c:v>40350</c:v>
                </c:pt>
                <c:pt idx="2337">
                  <c:v>40347</c:v>
                </c:pt>
                <c:pt idx="2338">
                  <c:v>40346</c:v>
                </c:pt>
                <c:pt idx="2339">
                  <c:v>40345</c:v>
                </c:pt>
                <c:pt idx="2340">
                  <c:v>40344</c:v>
                </c:pt>
                <c:pt idx="2341">
                  <c:v>40343</c:v>
                </c:pt>
                <c:pt idx="2342">
                  <c:v>40340</c:v>
                </c:pt>
                <c:pt idx="2343">
                  <c:v>40339</c:v>
                </c:pt>
                <c:pt idx="2344">
                  <c:v>40338</c:v>
                </c:pt>
                <c:pt idx="2345">
                  <c:v>40337</c:v>
                </c:pt>
                <c:pt idx="2346">
                  <c:v>40336</c:v>
                </c:pt>
                <c:pt idx="2347">
                  <c:v>40333</c:v>
                </c:pt>
                <c:pt idx="2348">
                  <c:v>40332</c:v>
                </c:pt>
                <c:pt idx="2349">
                  <c:v>40331</c:v>
                </c:pt>
                <c:pt idx="2350">
                  <c:v>40330</c:v>
                </c:pt>
                <c:pt idx="2351">
                  <c:v>40326</c:v>
                </c:pt>
                <c:pt idx="2352">
                  <c:v>40325</c:v>
                </c:pt>
                <c:pt idx="2353">
                  <c:v>40324</c:v>
                </c:pt>
                <c:pt idx="2354">
                  <c:v>40323</c:v>
                </c:pt>
                <c:pt idx="2355">
                  <c:v>40322</c:v>
                </c:pt>
                <c:pt idx="2356">
                  <c:v>40319</c:v>
                </c:pt>
                <c:pt idx="2357">
                  <c:v>40318</c:v>
                </c:pt>
                <c:pt idx="2358">
                  <c:v>40317</c:v>
                </c:pt>
                <c:pt idx="2359">
                  <c:v>40316</c:v>
                </c:pt>
                <c:pt idx="2360">
                  <c:v>40315</c:v>
                </c:pt>
                <c:pt idx="2361">
                  <c:v>40312</c:v>
                </c:pt>
                <c:pt idx="2362">
                  <c:v>40311</c:v>
                </c:pt>
                <c:pt idx="2363">
                  <c:v>40310</c:v>
                </c:pt>
                <c:pt idx="2364">
                  <c:v>40309</c:v>
                </c:pt>
                <c:pt idx="2365">
                  <c:v>40308</c:v>
                </c:pt>
                <c:pt idx="2366">
                  <c:v>40305</c:v>
                </c:pt>
                <c:pt idx="2367">
                  <c:v>40304</c:v>
                </c:pt>
                <c:pt idx="2368">
                  <c:v>40303</c:v>
                </c:pt>
                <c:pt idx="2369">
                  <c:v>40302</c:v>
                </c:pt>
                <c:pt idx="2370">
                  <c:v>40301</c:v>
                </c:pt>
                <c:pt idx="2371">
                  <c:v>40298</c:v>
                </c:pt>
                <c:pt idx="2372">
                  <c:v>40297</c:v>
                </c:pt>
                <c:pt idx="2373">
                  <c:v>40296</c:v>
                </c:pt>
                <c:pt idx="2374">
                  <c:v>40295</c:v>
                </c:pt>
                <c:pt idx="2375">
                  <c:v>40294</c:v>
                </c:pt>
                <c:pt idx="2376">
                  <c:v>40291</c:v>
                </c:pt>
                <c:pt idx="2377">
                  <c:v>40290</c:v>
                </c:pt>
                <c:pt idx="2378">
                  <c:v>40289</c:v>
                </c:pt>
                <c:pt idx="2379">
                  <c:v>40288</c:v>
                </c:pt>
                <c:pt idx="2380">
                  <c:v>40287</c:v>
                </c:pt>
                <c:pt idx="2381">
                  <c:v>40284</c:v>
                </c:pt>
                <c:pt idx="2382">
                  <c:v>40283</c:v>
                </c:pt>
                <c:pt idx="2383">
                  <c:v>40282</c:v>
                </c:pt>
                <c:pt idx="2384">
                  <c:v>40281</c:v>
                </c:pt>
                <c:pt idx="2385">
                  <c:v>40280</c:v>
                </c:pt>
                <c:pt idx="2386">
                  <c:v>40277</c:v>
                </c:pt>
                <c:pt idx="2387">
                  <c:v>40276</c:v>
                </c:pt>
                <c:pt idx="2388">
                  <c:v>40275</c:v>
                </c:pt>
                <c:pt idx="2389">
                  <c:v>40274</c:v>
                </c:pt>
                <c:pt idx="2390">
                  <c:v>40273</c:v>
                </c:pt>
                <c:pt idx="2391">
                  <c:v>40270</c:v>
                </c:pt>
                <c:pt idx="2392">
                  <c:v>40269</c:v>
                </c:pt>
                <c:pt idx="2393">
                  <c:v>40268</c:v>
                </c:pt>
                <c:pt idx="2394">
                  <c:v>40267</c:v>
                </c:pt>
                <c:pt idx="2395">
                  <c:v>40266</c:v>
                </c:pt>
                <c:pt idx="2396">
                  <c:v>40263</c:v>
                </c:pt>
                <c:pt idx="2397">
                  <c:v>40262</c:v>
                </c:pt>
                <c:pt idx="2398">
                  <c:v>40261</c:v>
                </c:pt>
                <c:pt idx="2399">
                  <c:v>40260</c:v>
                </c:pt>
                <c:pt idx="2400">
                  <c:v>40259</c:v>
                </c:pt>
                <c:pt idx="2401">
                  <c:v>40256</c:v>
                </c:pt>
                <c:pt idx="2402">
                  <c:v>40255</c:v>
                </c:pt>
                <c:pt idx="2403">
                  <c:v>40254</c:v>
                </c:pt>
                <c:pt idx="2404">
                  <c:v>40253</c:v>
                </c:pt>
                <c:pt idx="2405">
                  <c:v>40252</c:v>
                </c:pt>
                <c:pt idx="2406">
                  <c:v>40249</c:v>
                </c:pt>
                <c:pt idx="2407">
                  <c:v>40248</c:v>
                </c:pt>
                <c:pt idx="2408">
                  <c:v>40247</c:v>
                </c:pt>
                <c:pt idx="2409">
                  <c:v>40246</c:v>
                </c:pt>
                <c:pt idx="2410">
                  <c:v>40245</c:v>
                </c:pt>
                <c:pt idx="2411">
                  <c:v>40242</c:v>
                </c:pt>
                <c:pt idx="2412">
                  <c:v>40241</c:v>
                </c:pt>
                <c:pt idx="2413">
                  <c:v>40240</c:v>
                </c:pt>
                <c:pt idx="2414">
                  <c:v>40239</c:v>
                </c:pt>
                <c:pt idx="2415">
                  <c:v>40238</c:v>
                </c:pt>
                <c:pt idx="2416">
                  <c:v>40235</c:v>
                </c:pt>
                <c:pt idx="2417">
                  <c:v>40234</c:v>
                </c:pt>
                <c:pt idx="2418">
                  <c:v>40233</c:v>
                </c:pt>
                <c:pt idx="2419">
                  <c:v>40232</c:v>
                </c:pt>
                <c:pt idx="2420">
                  <c:v>40231</c:v>
                </c:pt>
                <c:pt idx="2421">
                  <c:v>40228</c:v>
                </c:pt>
                <c:pt idx="2422">
                  <c:v>40227</c:v>
                </c:pt>
                <c:pt idx="2423">
                  <c:v>40226</c:v>
                </c:pt>
                <c:pt idx="2424">
                  <c:v>40225</c:v>
                </c:pt>
                <c:pt idx="2425">
                  <c:v>40221</c:v>
                </c:pt>
                <c:pt idx="2426">
                  <c:v>40220</c:v>
                </c:pt>
                <c:pt idx="2427">
                  <c:v>40219</c:v>
                </c:pt>
                <c:pt idx="2428">
                  <c:v>40218</c:v>
                </c:pt>
                <c:pt idx="2429">
                  <c:v>40217</c:v>
                </c:pt>
                <c:pt idx="2430">
                  <c:v>40214</c:v>
                </c:pt>
                <c:pt idx="2431">
                  <c:v>40213</c:v>
                </c:pt>
                <c:pt idx="2432">
                  <c:v>40212</c:v>
                </c:pt>
                <c:pt idx="2433">
                  <c:v>40211</c:v>
                </c:pt>
                <c:pt idx="2434">
                  <c:v>40210</c:v>
                </c:pt>
                <c:pt idx="2435">
                  <c:v>40207</c:v>
                </c:pt>
                <c:pt idx="2436">
                  <c:v>40206</c:v>
                </c:pt>
                <c:pt idx="2437">
                  <c:v>40205</c:v>
                </c:pt>
                <c:pt idx="2438">
                  <c:v>40204</c:v>
                </c:pt>
                <c:pt idx="2439">
                  <c:v>40203</c:v>
                </c:pt>
                <c:pt idx="2440">
                  <c:v>40200</c:v>
                </c:pt>
                <c:pt idx="2441">
                  <c:v>40199</c:v>
                </c:pt>
                <c:pt idx="2442">
                  <c:v>40198</c:v>
                </c:pt>
                <c:pt idx="2443">
                  <c:v>40197</c:v>
                </c:pt>
                <c:pt idx="2444">
                  <c:v>40193</c:v>
                </c:pt>
                <c:pt idx="2445">
                  <c:v>40192</c:v>
                </c:pt>
                <c:pt idx="2446">
                  <c:v>40191</c:v>
                </c:pt>
                <c:pt idx="2447">
                  <c:v>40190</c:v>
                </c:pt>
                <c:pt idx="2448">
                  <c:v>40189</c:v>
                </c:pt>
                <c:pt idx="2449">
                  <c:v>40186</c:v>
                </c:pt>
                <c:pt idx="2450">
                  <c:v>40185</c:v>
                </c:pt>
                <c:pt idx="2451">
                  <c:v>40184</c:v>
                </c:pt>
                <c:pt idx="2452">
                  <c:v>40184</c:v>
                </c:pt>
                <c:pt idx="2453">
                  <c:v>40183</c:v>
                </c:pt>
                <c:pt idx="2454">
                  <c:v>40182</c:v>
                </c:pt>
                <c:pt idx="2455">
                  <c:v>40178</c:v>
                </c:pt>
                <c:pt idx="2456">
                  <c:v>40177</c:v>
                </c:pt>
                <c:pt idx="2457">
                  <c:v>40176</c:v>
                </c:pt>
                <c:pt idx="2458">
                  <c:v>40175</c:v>
                </c:pt>
                <c:pt idx="2459">
                  <c:v>40171</c:v>
                </c:pt>
                <c:pt idx="2460">
                  <c:v>40170</c:v>
                </c:pt>
                <c:pt idx="2461">
                  <c:v>40169</c:v>
                </c:pt>
                <c:pt idx="2462">
                  <c:v>40168</c:v>
                </c:pt>
                <c:pt idx="2463">
                  <c:v>40168</c:v>
                </c:pt>
                <c:pt idx="2464">
                  <c:v>40165</c:v>
                </c:pt>
                <c:pt idx="2465">
                  <c:v>40164</c:v>
                </c:pt>
                <c:pt idx="2466">
                  <c:v>40163</c:v>
                </c:pt>
                <c:pt idx="2467">
                  <c:v>40162</c:v>
                </c:pt>
                <c:pt idx="2468">
                  <c:v>40161</c:v>
                </c:pt>
                <c:pt idx="2469">
                  <c:v>40158</c:v>
                </c:pt>
                <c:pt idx="2470">
                  <c:v>40157</c:v>
                </c:pt>
                <c:pt idx="2471">
                  <c:v>40156</c:v>
                </c:pt>
                <c:pt idx="2472">
                  <c:v>40155</c:v>
                </c:pt>
                <c:pt idx="2473">
                  <c:v>40154</c:v>
                </c:pt>
                <c:pt idx="2474">
                  <c:v>40151</c:v>
                </c:pt>
                <c:pt idx="2475">
                  <c:v>40150</c:v>
                </c:pt>
                <c:pt idx="2476">
                  <c:v>40149</c:v>
                </c:pt>
                <c:pt idx="2477">
                  <c:v>40148</c:v>
                </c:pt>
                <c:pt idx="2478">
                  <c:v>40147</c:v>
                </c:pt>
                <c:pt idx="2479">
                  <c:v>40144</c:v>
                </c:pt>
                <c:pt idx="2480">
                  <c:v>40142</c:v>
                </c:pt>
                <c:pt idx="2481">
                  <c:v>40141</c:v>
                </c:pt>
                <c:pt idx="2482">
                  <c:v>40140</c:v>
                </c:pt>
                <c:pt idx="2483">
                  <c:v>40137</c:v>
                </c:pt>
                <c:pt idx="2484">
                  <c:v>40136</c:v>
                </c:pt>
                <c:pt idx="2485">
                  <c:v>40135</c:v>
                </c:pt>
                <c:pt idx="2486">
                  <c:v>40134</c:v>
                </c:pt>
                <c:pt idx="2487">
                  <c:v>40133</c:v>
                </c:pt>
                <c:pt idx="2488">
                  <c:v>40130</c:v>
                </c:pt>
                <c:pt idx="2489">
                  <c:v>40128</c:v>
                </c:pt>
                <c:pt idx="2490">
                  <c:v>40127</c:v>
                </c:pt>
                <c:pt idx="2491">
                  <c:v>40126</c:v>
                </c:pt>
                <c:pt idx="2492">
                  <c:v>40123</c:v>
                </c:pt>
                <c:pt idx="2493">
                  <c:v>40122</c:v>
                </c:pt>
                <c:pt idx="2494">
                  <c:v>40121</c:v>
                </c:pt>
                <c:pt idx="2495">
                  <c:v>40120</c:v>
                </c:pt>
                <c:pt idx="2496">
                  <c:v>40119</c:v>
                </c:pt>
                <c:pt idx="2497">
                  <c:v>40116</c:v>
                </c:pt>
                <c:pt idx="2498">
                  <c:v>40115</c:v>
                </c:pt>
                <c:pt idx="2499">
                  <c:v>40114</c:v>
                </c:pt>
                <c:pt idx="2500">
                  <c:v>40113</c:v>
                </c:pt>
                <c:pt idx="2501">
                  <c:v>40112</c:v>
                </c:pt>
                <c:pt idx="2502">
                  <c:v>40109</c:v>
                </c:pt>
                <c:pt idx="2503">
                  <c:v>40108</c:v>
                </c:pt>
                <c:pt idx="2504">
                  <c:v>40107</c:v>
                </c:pt>
                <c:pt idx="2505">
                  <c:v>40106</c:v>
                </c:pt>
                <c:pt idx="2506">
                  <c:v>40105</c:v>
                </c:pt>
                <c:pt idx="2507">
                  <c:v>40102</c:v>
                </c:pt>
                <c:pt idx="2508">
                  <c:v>40101</c:v>
                </c:pt>
                <c:pt idx="2509">
                  <c:v>40100</c:v>
                </c:pt>
                <c:pt idx="2510">
                  <c:v>40099</c:v>
                </c:pt>
                <c:pt idx="2511">
                  <c:v>40095</c:v>
                </c:pt>
                <c:pt idx="2512">
                  <c:v>40094</c:v>
                </c:pt>
                <c:pt idx="2513">
                  <c:v>40093</c:v>
                </c:pt>
                <c:pt idx="2514">
                  <c:v>40092</c:v>
                </c:pt>
                <c:pt idx="2515">
                  <c:v>40091</c:v>
                </c:pt>
                <c:pt idx="2516">
                  <c:v>40088</c:v>
                </c:pt>
                <c:pt idx="2517">
                  <c:v>40087</c:v>
                </c:pt>
                <c:pt idx="2518">
                  <c:v>40086</c:v>
                </c:pt>
                <c:pt idx="2519">
                  <c:v>40085</c:v>
                </c:pt>
                <c:pt idx="2520">
                  <c:v>40084</c:v>
                </c:pt>
                <c:pt idx="2521">
                  <c:v>40081</c:v>
                </c:pt>
                <c:pt idx="2522">
                  <c:v>40080</c:v>
                </c:pt>
                <c:pt idx="2523">
                  <c:v>40079</c:v>
                </c:pt>
                <c:pt idx="2524">
                  <c:v>40078</c:v>
                </c:pt>
                <c:pt idx="2525">
                  <c:v>40077</c:v>
                </c:pt>
                <c:pt idx="2526">
                  <c:v>40074</c:v>
                </c:pt>
                <c:pt idx="2527">
                  <c:v>40073</c:v>
                </c:pt>
                <c:pt idx="2528">
                  <c:v>40072</c:v>
                </c:pt>
                <c:pt idx="2529">
                  <c:v>40071</c:v>
                </c:pt>
                <c:pt idx="2530">
                  <c:v>40070</c:v>
                </c:pt>
                <c:pt idx="2531">
                  <c:v>40067</c:v>
                </c:pt>
                <c:pt idx="2532">
                  <c:v>40066</c:v>
                </c:pt>
                <c:pt idx="2533">
                  <c:v>40065</c:v>
                </c:pt>
                <c:pt idx="2534">
                  <c:v>40064</c:v>
                </c:pt>
                <c:pt idx="2535">
                  <c:v>40060</c:v>
                </c:pt>
                <c:pt idx="2536">
                  <c:v>40059</c:v>
                </c:pt>
                <c:pt idx="2537">
                  <c:v>40058</c:v>
                </c:pt>
                <c:pt idx="2538">
                  <c:v>40057</c:v>
                </c:pt>
                <c:pt idx="2539">
                  <c:v>40056</c:v>
                </c:pt>
                <c:pt idx="2540">
                  <c:v>40053</c:v>
                </c:pt>
                <c:pt idx="2541">
                  <c:v>40052</c:v>
                </c:pt>
                <c:pt idx="2542">
                  <c:v>40051</c:v>
                </c:pt>
                <c:pt idx="2543">
                  <c:v>40050</c:v>
                </c:pt>
                <c:pt idx="2544">
                  <c:v>40049</c:v>
                </c:pt>
                <c:pt idx="2545">
                  <c:v>40046</c:v>
                </c:pt>
                <c:pt idx="2546">
                  <c:v>40045</c:v>
                </c:pt>
                <c:pt idx="2547">
                  <c:v>40044</c:v>
                </c:pt>
                <c:pt idx="2548">
                  <c:v>40043</c:v>
                </c:pt>
                <c:pt idx="2549">
                  <c:v>40042</c:v>
                </c:pt>
                <c:pt idx="2550">
                  <c:v>40039</c:v>
                </c:pt>
                <c:pt idx="2551">
                  <c:v>40038</c:v>
                </c:pt>
                <c:pt idx="2552">
                  <c:v>40037</c:v>
                </c:pt>
                <c:pt idx="2553">
                  <c:v>40036</c:v>
                </c:pt>
                <c:pt idx="2554">
                  <c:v>40035</c:v>
                </c:pt>
                <c:pt idx="2555">
                  <c:v>40032</c:v>
                </c:pt>
                <c:pt idx="2556">
                  <c:v>40031</c:v>
                </c:pt>
                <c:pt idx="2557">
                  <c:v>40030</c:v>
                </c:pt>
                <c:pt idx="2558">
                  <c:v>40029</c:v>
                </c:pt>
                <c:pt idx="2559">
                  <c:v>40028</c:v>
                </c:pt>
                <c:pt idx="2560">
                  <c:v>40025</c:v>
                </c:pt>
                <c:pt idx="2561">
                  <c:v>40024</c:v>
                </c:pt>
                <c:pt idx="2562">
                  <c:v>40023</c:v>
                </c:pt>
                <c:pt idx="2563">
                  <c:v>40022</c:v>
                </c:pt>
                <c:pt idx="2564">
                  <c:v>40021</c:v>
                </c:pt>
                <c:pt idx="2565">
                  <c:v>40018</c:v>
                </c:pt>
                <c:pt idx="2566">
                  <c:v>40017</c:v>
                </c:pt>
                <c:pt idx="2567">
                  <c:v>40016</c:v>
                </c:pt>
                <c:pt idx="2568">
                  <c:v>40015</c:v>
                </c:pt>
                <c:pt idx="2569">
                  <c:v>40014</c:v>
                </c:pt>
                <c:pt idx="2570">
                  <c:v>40011</c:v>
                </c:pt>
                <c:pt idx="2571">
                  <c:v>40010</c:v>
                </c:pt>
                <c:pt idx="2572">
                  <c:v>40009</c:v>
                </c:pt>
                <c:pt idx="2573">
                  <c:v>40008</c:v>
                </c:pt>
                <c:pt idx="2574">
                  <c:v>40007</c:v>
                </c:pt>
                <c:pt idx="2575">
                  <c:v>40004</c:v>
                </c:pt>
                <c:pt idx="2576">
                  <c:v>40003</c:v>
                </c:pt>
                <c:pt idx="2577">
                  <c:v>40002</c:v>
                </c:pt>
                <c:pt idx="2578">
                  <c:v>40001</c:v>
                </c:pt>
                <c:pt idx="2579">
                  <c:v>40000</c:v>
                </c:pt>
                <c:pt idx="2580">
                  <c:v>39996</c:v>
                </c:pt>
                <c:pt idx="2581">
                  <c:v>39995</c:v>
                </c:pt>
                <c:pt idx="2582">
                  <c:v>39994</c:v>
                </c:pt>
                <c:pt idx="2583">
                  <c:v>39993</c:v>
                </c:pt>
                <c:pt idx="2584">
                  <c:v>39990</c:v>
                </c:pt>
                <c:pt idx="2585">
                  <c:v>39989</c:v>
                </c:pt>
                <c:pt idx="2586">
                  <c:v>39988</c:v>
                </c:pt>
                <c:pt idx="2587">
                  <c:v>39986</c:v>
                </c:pt>
                <c:pt idx="2588">
                  <c:v>39983</c:v>
                </c:pt>
                <c:pt idx="2589">
                  <c:v>39982</c:v>
                </c:pt>
                <c:pt idx="2590">
                  <c:v>39981</c:v>
                </c:pt>
                <c:pt idx="2591">
                  <c:v>39980</c:v>
                </c:pt>
                <c:pt idx="2592">
                  <c:v>39979</c:v>
                </c:pt>
                <c:pt idx="2593">
                  <c:v>39976</c:v>
                </c:pt>
                <c:pt idx="2594">
                  <c:v>39975</c:v>
                </c:pt>
                <c:pt idx="2595">
                  <c:v>39974</c:v>
                </c:pt>
                <c:pt idx="2596">
                  <c:v>39973</c:v>
                </c:pt>
                <c:pt idx="2597">
                  <c:v>39972</c:v>
                </c:pt>
                <c:pt idx="2598">
                  <c:v>39969</c:v>
                </c:pt>
                <c:pt idx="2599">
                  <c:v>39968</c:v>
                </c:pt>
                <c:pt idx="2600">
                  <c:v>39967</c:v>
                </c:pt>
                <c:pt idx="2601">
                  <c:v>39966</c:v>
                </c:pt>
                <c:pt idx="2602">
                  <c:v>39965</c:v>
                </c:pt>
                <c:pt idx="2603">
                  <c:v>39962</c:v>
                </c:pt>
                <c:pt idx="2604">
                  <c:v>39961</c:v>
                </c:pt>
                <c:pt idx="2605">
                  <c:v>39960</c:v>
                </c:pt>
                <c:pt idx="2606">
                  <c:v>39959</c:v>
                </c:pt>
                <c:pt idx="2607">
                  <c:v>39955</c:v>
                </c:pt>
                <c:pt idx="2608">
                  <c:v>39954</c:v>
                </c:pt>
                <c:pt idx="2609">
                  <c:v>39953</c:v>
                </c:pt>
                <c:pt idx="2610">
                  <c:v>39952</c:v>
                </c:pt>
                <c:pt idx="2611">
                  <c:v>39951</c:v>
                </c:pt>
                <c:pt idx="2612">
                  <c:v>39948</c:v>
                </c:pt>
                <c:pt idx="2613">
                  <c:v>39947</c:v>
                </c:pt>
                <c:pt idx="2614">
                  <c:v>39946</c:v>
                </c:pt>
                <c:pt idx="2615">
                  <c:v>39945</c:v>
                </c:pt>
                <c:pt idx="2616">
                  <c:v>39944</c:v>
                </c:pt>
                <c:pt idx="2617">
                  <c:v>39941</c:v>
                </c:pt>
                <c:pt idx="2618">
                  <c:v>39940</c:v>
                </c:pt>
                <c:pt idx="2619">
                  <c:v>39939</c:v>
                </c:pt>
                <c:pt idx="2620">
                  <c:v>39938</c:v>
                </c:pt>
                <c:pt idx="2621">
                  <c:v>39937</c:v>
                </c:pt>
                <c:pt idx="2622">
                  <c:v>39934</c:v>
                </c:pt>
                <c:pt idx="2623">
                  <c:v>39933</c:v>
                </c:pt>
                <c:pt idx="2624">
                  <c:v>39932</c:v>
                </c:pt>
                <c:pt idx="2625">
                  <c:v>39931</c:v>
                </c:pt>
                <c:pt idx="2626">
                  <c:v>39930</c:v>
                </c:pt>
                <c:pt idx="2627">
                  <c:v>39927</c:v>
                </c:pt>
                <c:pt idx="2628">
                  <c:v>39926</c:v>
                </c:pt>
                <c:pt idx="2629">
                  <c:v>39925</c:v>
                </c:pt>
                <c:pt idx="2630">
                  <c:v>39924</c:v>
                </c:pt>
                <c:pt idx="2631">
                  <c:v>39923</c:v>
                </c:pt>
                <c:pt idx="2632">
                  <c:v>39920</c:v>
                </c:pt>
                <c:pt idx="2633">
                  <c:v>39919</c:v>
                </c:pt>
                <c:pt idx="2634">
                  <c:v>39918</c:v>
                </c:pt>
                <c:pt idx="2635">
                  <c:v>39917</c:v>
                </c:pt>
                <c:pt idx="2636">
                  <c:v>39913</c:v>
                </c:pt>
                <c:pt idx="2637">
                  <c:v>39912</c:v>
                </c:pt>
                <c:pt idx="2638">
                  <c:v>39911</c:v>
                </c:pt>
                <c:pt idx="2639">
                  <c:v>39910</c:v>
                </c:pt>
                <c:pt idx="2640">
                  <c:v>39909</c:v>
                </c:pt>
                <c:pt idx="2641">
                  <c:v>39906</c:v>
                </c:pt>
                <c:pt idx="2642">
                  <c:v>39905</c:v>
                </c:pt>
                <c:pt idx="2643">
                  <c:v>39904</c:v>
                </c:pt>
                <c:pt idx="2644">
                  <c:v>39903</c:v>
                </c:pt>
                <c:pt idx="2645">
                  <c:v>39902</c:v>
                </c:pt>
                <c:pt idx="2646">
                  <c:v>39899</c:v>
                </c:pt>
                <c:pt idx="2647">
                  <c:v>39898</c:v>
                </c:pt>
                <c:pt idx="2648">
                  <c:v>39897</c:v>
                </c:pt>
                <c:pt idx="2649">
                  <c:v>39896</c:v>
                </c:pt>
                <c:pt idx="2650">
                  <c:v>39895</c:v>
                </c:pt>
                <c:pt idx="2651">
                  <c:v>39892</c:v>
                </c:pt>
                <c:pt idx="2652">
                  <c:v>39891</c:v>
                </c:pt>
                <c:pt idx="2653">
                  <c:v>39890</c:v>
                </c:pt>
                <c:pt idx="2654">
                  <c:v>39889</c:v>
                </c:pt>
                <c:pt idx="2655">
                  <c:v>39888</c:v>
                </c:pt>
                <c:pt idx="2656">
                  <c:v>39885</c:v>
                </c:pt>
                <c:pt idx="2657">
                  <c:v>39884</c:v>
                </c:pt>
                <c:pt idx="2658">
                  <c:v>39883</c:v>
                </c:pt>
                <c:pt idx="2659">
                  <c:v>39882</c:v>
                </c:pt>
                <c:pt idx="2660">
                  <c:v>39881</c:v>
                </c:pt>
                <c:pt idx="2661">
                  <c:v>39878</c:v>
                </c:pt>
                <c:pt idx="2662">
                  <c:v>39877</c:v>
                </c:pt>
                <c:pt idx="2663">
                  <c:v>39876</c:v>
                </c:pt>
                <c:pt idx="2664">
                  <c:v>39875</c:v>
                </c:pt>
                <c:pt idx="2665">
                  <c:v>39874</c:v>
                </c:pt>
                <c:pt idx="2666">
                  <c:v>39871</c:v>
                </c:pt>
                <c:pt idx="2667">
                  <c:v>39870</c:v>
                </c:pt>
                <c:pt idx="2668">
                  <c:v>39869</c:v>
                </c:pt>
                <c:pt idx="2669">
                  <c:v>39868</c:v>
                </c:pt>
                <c:pt idx="2670">
                  <c:v>39867</c:v>
                </c:pt>
                <c:pt idx="2671">
                  <c:v>39864</c:v>
                </c:pt>
                <c:pt idx="2672">
                  <c:v>39863</c:v>
                </c:pt>
                <c:pt idx="2673">
                  <c:v>39862</c:v>
                </c:pt>
                <c:pt idx="2674">
                  <c:v>39861</c:v>
                </c:pt>
                <c:pt idx="2675">
                  <c:v>39857</c:v>
                </c:pt>
                <c:pt idx="2676">
                  <c:v>39856</c:v>
                </c:pt>
                <c:pt idx="2677">
                  <c:v>39855</c:v>
                </c:pt>
                <c:pt idx="2678">
                  <c:v>39854</c:v>
                </c:pt>
                <c:pt idx="2679">
                  <c:v>39853</c:v>
                </c:pt>
                <c:pt idx="2680">
                  <c:v>39850</c:v>
                </c:pt>
                <c:pt idx="2681">
                  <c:v>39849</c:v>
                </c:pt>
                <c:pt idx="2682">
                  <c:v>39848</c:v>
                </c:pt>
                <c:pt idx="2683">
                  <c:v>39847</c:v>
                </c:pt>
                <c:pt idx="2684">
                  <c:v>39846</c:v>
                </c:pt>
                <c:pt idx="2685">
                  <c:v>39843</c:v>
                </c:pt>
                <c:pt idx="2686">
                  <c:v>39842</c:v>
                </c:pt>
                <c:pt idx="2687">
                  <c:v>39840</c:v>
                </c:pt>
                <c:pt idx="2688">
                  <c:v>39839</c:v>
                </c:pt>
                <c:pt idx="2689">
                  <c:v>39836</c:v>
                </c:pt>
                <c:pt idx="2690">
                  <c:v>39835</c:v>
                </c:pt>
                <c:pt idx="2691">
                  <c:v>39834</c:v>
                </c:pt>
                <c:pt idx="2692">
                  <c:v>39833</c:v>
                </c:pt>
                <c:pt idx="2693">
                  <c:v>39829</c:v>
                </c:pt>
                <c:pt idx="2694">
                  <c:v>39828</c:v>
                </c:pt>
                <c:pt idx="2695">
                  <c:v>39827</c:v>
                </c:pt>
                <c:pt idx="2696">
                  <c:v>39826</c:v>
                </c:pt>
                <c:pt idx="2697">
                  <c:v>39825</c:v>
                </c:pt>
                <c:pt idx="2698">
                  <c:v>39822</c:v>
                </c:pt>
                <c:pt idx="2699">
                  <c:v>39821</c:v>
                </c:pt>
                <c:pt idx="2700">
                  <c:v>39820</c:v>
                </c:pt>
                <c:pt idx="2701">
                  <c:v>39819</c:v>
                </c:pt>
                <c:pt idx="2702">
                  <c:v>39818</c:v>
                </c:pt>
                <c:pt idx="2703">
                  <c:v>39815</c:v>
                </c:pt>
                <c:pt idx="2704">
                  <c:v>39813</c:v>
                </c:pt>
                <c:pt idx="2705">
                  <c:v>39812</c:v>
                </c:pt>
                <c:pt idx="2706">
                  <c:v>39811</c:v>
                </c:pt>
                <c:pt idx="2707">
                  <c:v>39808</c:v>
                </c:pt>
                <c:pt idx="2708">
                  <c:v>39806</c:v>
                </c:pt>
                <c:pt idx="2709">
                  <c:v>39805</c:v>
                </c:pt>
                <c:pt idx="2710">
                  <c:v>39804</c:v>
                </c:pt>
                <c:pt idx="2711">
                  <c:v>39801</c:v>
                </c:pt>
                <c:pt idx="2712">
                  <c:v>39800</c:v>
                </c:pt>
                <c:pt idx="2713">
                  <c:v>39799</c:v>
                </c:pt>
                <c:pt idx="2714">
                  <c:v>39798</c:v>
                </c:pt>
                <c:pt idx="2715">
                  <c:v>39797</c:v>
                </c:pt>
                <c:pt idx="2716">
                  <c:v>39794</c:v>
                </c:pt>
                <c:pt idx="2717">
                  <c:v>39793</c:v>
                </c:pt>
                <c:pt idx="2718">
                  <c:v>39792</c:v>
                </c:pt>
                <c:pt idx="2719">
                  <c:v>39791</c:v>
                </c:pt>
                <c:pt idx="2720">
                  <c:v>39790</c:v>
                </c:pt>
                <c:pt idx="2721">
                  <c:v>39787</c:v>
                </c:pt>
                <c:pt idx="2722">
                  <c:v>39786</c:v>
                </c:pt>
                <c:pt idx="2723">
                  <c:v>39785</c:v>
                </c:pt>
                <c:pt idx="2724">
                  <c:v>39784</c:v>
                </c:pt>
                <c:pt idx="2725">
                  <c:v>39783</c:v>
                </c:pt>
                <c:pt idx="2726">
                  <c:v>39780</c:v>
                </c:pt>
                <c:pt idx="2727">
                  <c:v>39778</c:v>
                </c:pt>
                <c:pt idx="2728">
                  <c:v>39777</c:v>
                </c:pt>
                <c:pt idx="2729">
                  <c:v>39776</c:v>
                </c:pt>
                <c:pt idx="2730">
                  <c:v>39773</c:v>
                </c:pt>
                <c:pt idx="2731">
                  <c:v>39772</c:v>
                </c:pt>
                <c:pt idx="2732">
                  <c:v>39771</c:v>
                </c:pt>
                <c:pt idx="2733">
                  <c:v>39770</c:v>
                </c:pt>
                <c:pt idx="2734">
                  <c:v>39769</c:v>
                </c:pt>
                <c:pt idx="2735">
                  <c:v>39766</c:v>
                </c:pt>
                <c:pt idx="2736">
                  <c:v>39765</c:v>
                </c:pt>
                <c:pt idx="2737">
                  <c:v>39764</c:v>
                </c:pt>
                <c:pt idx="2738">
                  <c:v>39763</c:v>
                </c:pt>
                <c:pt idx="2739">
                  <c:v>39762</c:v>
                </c:pt>
                <c:pt idx="2740">
                  <c:v>39759</c:v>
                </c:pt>
                <c:pt idx="2741">
                  <c:v>39758</c:v>
                </c:pt>
                <c:pt idx="2742">
                  <c:v>39757</c:v>
                </c:pt>
                <c:pt idx="2743">
                  <c:v>39756</c:v>
                </c:pt>
                <c:pt idx="2744">
                  <c:v>39755</c:v>
                </c:pt>
                <c:pt idx="2745">
                  <c:v>39752</c:v>
                </c:pt>
                <c:pt idx="2746">
                  <c:v>39751</c:v>
                </c:pt>
                <c:pt idx="2747">
                  <c:v>39750</c:v>
                </c:pt>
                <c:pt idx="2748">
                  <c:v>39749</c:v>
                </c:pt>
                <c:pt idx="2749">
                  <c:v>39748</c:v>
                </c:pt>
                <c:pt idx="2750">
                  <c:v>39745</c:v>
                </c:pt>
                <c:pt idx="2751">
                  <c:v>39744</c:v>
                </c:pt>
                <c:pt idx="2752">
                  <c:v>39743</c:v>
                </c:pt>
                <c:pt idx="2753">
                  <c:v>39742</c:v>
                </c:pt>
                <c:pt idx="2754">
                  <c:v>39741</c:v>
                </c:pt>
                <c:pt idx="2755">
                  <c:v>39738</c:v>
                </c:pt>
                <c:pt idx="2756">
                  <c:v>39737</c:v>
                </c:pt>
                <c:pt idx="2757">
                  <c:v>39736</c:v>
                </c:pt>
                <c:pt idx="2758">
                  <c:v>39735</c:v>
                </c:pt>
                <c:pt idx="2759">
                  <c:v>39734</c:v>
                </c:pt>
                <c:pt idx="2760">
                  <c:v>39731</c:v>
                </c:pt>
                <c:pt idx="2761">
                  <c:v>39730</c:v>
                </c:pt>
                <c:pt idx="2762">
                  <c:v>39729</c:v>
                </c:pt>
                <c:pt idx="2763">
                  <c:v>39728</c:v>
                </c:pt>
                <c:pt idx="2764">
                  <c:v>39727</c:v>
                </c:pt>
                <c:pt idx="2765">
                  <c:v>39724</c:v>
                </c:pt>
                <c:pt idx="2766">
                  <c:v>39723</c:v>
                </c:pt>
                <c:pt idx="2767">
                  <c:v>39722</c:v>
                </c:pt>
                <c:pt idx="2768">
                  <c:v>39721</c:v>
                </c:pt>
                <c:pt idx="2769">
                  <c:v>39720</c:v>
                </c:pt>
                <c:pt idx="2770">
                  <c:v>39717</c:v>
                </c:pt>
                <c:pt idx="2771">
                  <c:v>39716</c:v>
                </c:pt>
                <c:pt idx="2772">
                  <c:v>39715</c:v>
                </c:pt>
                <c:pt idx="2773">
                  <c:v>39714</c:v>
                </c:pt>
                <c:pt idx="2774">
                  <c:v>39713</c:v>
                </c:pt>
                <c:pt idx="2775">
                  <c:v>39710</c:v>
                </c:pt>
                <c:pt idx="2776">
                  <c:v>39709</c:v>
                </c:pt>
                <c:pt idx="2777">
                  <c:v>39708</c:v>
                </c:pt>
                <c:pt idx="2778">
                  <c:v>39707</c:v>
                </c:pt>
                <c:pt idx="2779">
                  <c:v>39706</c:v>
                </c:pt>
                <c:pt idx="2780">
                  <c:v>39703</c:v>
                </c:pt>
                <c:pt idx="2781">
                  <c:v>39702</c:v>
                </c:pt>
                <c:pt idx="2782">
                  <c:v>39701</c:v>
                </c:pt>
                <c:pt idx="2783">
                  <c:v>39700</c:v>
                </c:pt>
                <c:pt idx="2784">
                  <c:v>39699</c:v>
                </c:pt>
                <c:pt idx="2785">
                  <c:v>39696</c:v>
                </c:pt>
                <c:pt idx="2786">
                  <c:v>39695</c:v>
                </c:pt>
                <c:pt idx="2787">
                  <c:v>39694</c:v>
                </c:pt>
                <c:pt idx="2788">
                  <c:v>39693</c:v>
                </c:pt>
                <c:pt idx="2789">
                  <c:v>39689</c:v>
                </c:pt>
                <c:pt idx="2790">
                  <c:v>39688</c:v>
                </c:pt>
                <c:pt idx="2791">
                  <c:v>39687</c:v>
                </c:pt>
                <c:pt idx="2792">
                  <c:v>39686</c:v>
                </c:pt>
                <c:pt idx="2793">
                  <c:v>39685</c:v>
                </c:pt>
                <c:pt idx="2794">
                  <c:v>39682</c:v>
                </c:pt>
                <c:pt idx="2795">
                  <c:v>39681</c:v>
                </c:pt>
                <c:pt idx="2796">
                  <c:v>39680</c:v>
                </c:pt>
                <c:pt idx="2797">
                  <c:v>39679</c:v>
                </c:pt>
                <c:pt idx="2798">
                  <c:v>39678</c:v>
                </c:pt>
                <c:pt idx="2799">
                  <c:v>39675</c:v>
                </c:pt>
                <c:pt idx="2800">
                  <c:v>39674</c:v>
                </c:pt>
                <c:pt idx="2801">
                  <c:v>39673</c:v>
                </c:pt>
                <c:pt idx="2802">
                  <c:v>39672</c:v>
                </c:pt>
                <c:pt idx="2803">
                  <c:v>39671</c:v>
                </c:pt>
                <c:pt idx="2804">
                  <c:v>39668</c:v>
                </c:pt>
                <c:pt idx="2805">
                  <c:v>39667</c:v>
                </c:pt>
                <c:pt idx="2806">
                  <c:v>39666</c:v>
                </c:pt>
                <c:pt idx="2807">
                  <c:v>39665</c:v>
                </c:pt>
                <c:pt idx="2808">
                  <c:v>39664</c:v>
                </c:pt>
                <c:pt idx="2809">
                  <c:v>39661</c:v>
                </c:pt>
                <c:pt idx="2810">
                  <c:v>39660</c:v>
                </c:pt>
                <c:pt idx="2811">
                  <c:v>39659</c:v>
                </c:pt>
                <c:pt idx="2812">
                  <c:v>39658</c:v>
                </c:pt>
                <c:pt idx="2813">
                  <c:v>39657</c:v>
                </c:pt>
                <c:pt idx="2814">
                  <c:v>39654</c:v>
                </c:pt>
                <c:pt idx="2815">
                  <c:v>39653</c:v>
                </c:pt>
                <c:pt idx="2816">
                  <c:v>39652</c:v>
                </c:pt>
                <c:pt idx="2817">
                  <c:v>39651</c:v>
                </c:pt>
                <c:pt idx="2818">
                  <c:v>39650</c:v>
                </c:pt>
                <c:pt idx="2819">
                  <c:v>39647</c:v>
                </c:pt>
                <c:pt idx="2820">
                  <c:v>39646</c:v>
                </c:pt>
                <c:pt idx="2821">
                  <c:v>39645</c:v>
                </c:pt>
                <c:pt idx="2822">
                  <c:v>39644</c:v>
                </c:pt>
                <c:pt idx="2823">
                  <c:v>39643</c:v>
                </c:pt>
                <c:pt idx="2824">
                  <c:v>39640</c:v>
                </c:pt>
                <c:pt idx="2825">
                  <c:v>39639</c:v>
                </c:pt>
                <c:pt idx="2826">
                  <c:v>39638</c:v>
                </c:pt>
                <c:pt idx="2827">
                  <c:v>39637</c:v>
                </c:pt>
                <c:pt idx="2828">
                  <c:v>39636</c:v>
                </c:pt>
                <c:pt idx="2829">
                  <c:v>39632</c:v>
                </c:pt>
                <c:pt idx="2830">
                  <c:v>39631</c:v>
                </c:pt>
                <c:pt idx="2831">
                  <c:v>39630</c:v>
                </c:pt>
              </c:numCache>
            </c:numRef>
          </c:cat>
          <c:val>
            <c:numRef>
              <c:f>Sheet1!$D$12:$D$2843</c:f>
              <c:numCache>
                <c:formatCode>0.00%</c:formatCode>
                <c:ptCount val="2832"/>
                <c:pt idx="0">
                  <c:v>3.7500000000000033E-3</c:v>
                </c:pt>
                <c:pt idx="1">
                  <c:v>3.7500000000000033E-3</c:v>
                </c:pt>
                <c:pt idx="2">
                  <c:v>3.7500000000000033E-3</c:v>
                </c:pt>
                <c:pt idx="3">
                  <c:v>3.9499999999999987E-3</c:v>
                </c:pt>
                <c:pt idx="4">
                  <c:v>3.8499999999999993E-3</c:v>
                </c:pt>
                <c:pt idx="5">
                  <c:v>3.8499999999999958E-3</c:v>
                </c:pt>
                <c:pt idx="6">
                  <c:v>3.9599999999999982E-3</c:v>
                </c:pt>
                <c:pt idx="7">
                  <c:v>3.9599999999999982E-3</c:v>
                </c:pt>
                <c:pt idx="8">
                  <c:v>3.9599999999999982E-3</c:v>
                </c:pt>
                <c:pt idx="9">
                  <c:v>3.9599999999999982E-3</c:v>
                </c:pt>
                <c:pt idx="10">
                  <c:v>3.8499999999999993E-3</c:v>
                </c:pt>
                <c:pt idx="11">
                  <c:v>3.8500000000000062E-3</c:v>
                </c:pt>
                <c:pt idx="12">
                  <c:v>3.9499999999999987E-3</c:v>
                </c:pt>
                <c:pt idx="13">
                  <c:v>3.9499999999999987E-3</c:v>
                </c:pt>
                <c:pt idx="14">
                  <c:v>3.9499999999999987E-3</c:v>
                </c:pt>
                <c:pt idx="15">
                  <c:v>3.9499999999999987E-3</c:v>
                </c:pt>
                <c:pt idx="16">
                  <c:v>3.9499999999999987E-3</c:v>
                </c:pt>
                <c:pt idx="17">
                  <c:v>3.8499999999999993E-3</c:v>
                </c:pt>
                <c:pt idx="18">
                  <c:v>3.7499999999999999E-3</c:v>
                </c:pt>
                <c:pt idx="19">
                  <c:v>3.7499999999999964E-3</c:v>
                </c:pt>
                <c:pt idx="20">
                  <c:v>3.7599999999999995E-3</c:v>
                </c:pt>
                <c:pt idx="21">
                  <c:v>3.8499999999999958E-3</c:v>
                </c:pt>
                <c:pt idx="22">
                  <c:v>3.8499999999999958E-3</c:v>
                </c:pt>
                <c:pt idx="23">
                  <c:v>3.8499999999999958E-3</c:v>
                </c:pt>
                <c:pt idx="24">
                  <c:v>3.8499999999999958E-3</c:v>
                </c:pt>
                <c:pt idx="25">
                  <c:v>3.9499999999999952E-3</c:v>
                </c:pt>
                <c:pt idx="26">
                  <c:v>4.0600000000000011E-3</c:v>
                </c:pt>
                <c:pt idx="27">
                  <c:v>3.9599999999999982E-3</c:v>
                </c:pt>
                <c:pt idx="28">
                  <c:v>3.8499999999999993E-3</c:v>
                </c:pt>
                <c:pt idx="29">
                  <c:v>3.8499999999999993E-3</c:v>
                </c:pt>
                <c:pt idx="30">
                  <c:v>3.8499999999999993E-3</c:v>
                </c:pt>
                <c:pt idx="31">
                  <c:v>3.8499999999999993E-3</c:v>
                </c:pt>
                <c:pt idx="32">
                  <c:v>3.7499999999999999E-3</c:v>
                </c:pt>
                <c:pt idx="33">
                  <c:v>3.8599999999999954E-3</c:v>
                </c:pt>
                <c:pt idx="34">
                  <c:v>3.8600000000000023E-3</c:v>
                </c:pt>
                <c:pt idx="35">
                  <c:v>3.8600000000000023E-3</c:v>
                </c:pt>
                <c:pt idx="36">
                  <c:v>3.8600000000000023E-3</c:v>
                </c:pt>
                <c:pt idx="37">
                  <c:v>3.8600000000000023E-3</c:v>
                </c:pt>
                <c:pt idx="38">
                  <c:v>3.8599999999999988E-3</c:v>
                </c:pt>
                <c:pt idx="39">
                  <c:v>3.9500000000000021E-3</c:v>
                </c:pt>
                <c:pt idx="40">
                  <c:v>3.9500000000000021E-3</c:v>
                </c:pt>
                <c:pt idx="41">
                  <c:v>3.9499999999999987E-3</c:v>
                </c:pt>
                <c:pt idx="42">
                  <c:v>3.9500000000000021E-3</c:v>
                </c:pt>
                <c:pt idx="43">
                  <c:v>3.9500000000000021E-3</c:v>
                </c:pt>
                <c:pt idx="44">
                  <c:v>3.9500000000000021E-3</c:v>
                </c:pt>
                <c:pt idx="45">
                  <c:v>4.049999999999998E-3</c:v>
                </c:pt>
                <c:pt idx="46">
                  <c:v>4.050000000000005E-3</c:v>
                </c:pt>
                <c:pt idx="47">
                  <c:v>4.0600000000000011E-3</c:v>
                </c:pt>
                <c:pt idx="48">
                  <c:v>3.9500000000000021E-3</c:v>
                </c:pt>
                <c:pt idx="49">
                  <c:v>4.050000000000005E-3</c:v>
                </c:pt>
                <c:pt idx="50">
                  <c:v>4.050000000000005E-3</c:v>
                </c:pt>
                <c:pt idx="51">
                  <c:v>4.050000000000005E-3</c:v>
                </c:pt>
                <c:pt idx="52">
                  <c:v>3.9499999999999987E-3</c:v>
                </c:pt>
                <c:pt idx="53">
                  <c:v>4.049999999999998E-3</c:v>
                </c:pt>
                <c:pt idx="54">
                  <c:v>4.0499999999999946E-3</c:v>
                </c:pt>
                <c:pt idx="55">
                  <c:v>4.1500000000000009E-3</c:v>
                </c:pt>
                <c:pt idx="56">
                  <c:v>4.1600000000000005E-3</c:v>
                </c:pt>
                <c:pt idx="57">
                  <c:v>4.1600000000000005E-3</c:v>
                </c:pt>
                <c:pt idx="58">
                  <c:v>4.1600000000000005E-3</c:v>
                </c:pt>
                <c:pt idx="59">
                  <c:v>4.049999999999998E-3</c:v>
                </c:pt>
                <c:pt idx="60">
                  <c:v>4.1499999999999974E-3</c:v>
                </c:pt>
                <c:pt idx="61">
                  <c:v>4.2500000000000003E-3</c:v>
                </c:pt>
                <c:pt idx="62">
                  <c:v>4.3499999999999997E-3</c:v>
                </c:pt>
                <c:pt idx="63">
                  <c:v>4.3499999999999997E-3</c:v>
                </c:pt>
                <c:pt idx="64">
                  <c:v>4.3499999999999997E-3</c:v>
                </c:pt>
                <c:pt idx="65">
                  <c:v>4.3499999999999997E-3</c:v>
                </c:pt>
                <c:pt idx="66">
                  <c:v>4.5599999999999981E-3</c:v>
                </c:pt>
                <c:pt idx="67">
                  <c:v>4.4600000000000056E-3</c:v>
                </c:pt>
                <c:pt idx="68">
                  <c:v>4.4600000000000056E-3</c:v>
                </c:pt>
                <c:pt idx="69">
                  <c:v>4.4500000000000026E-3</c:v>
                </c:pt>
                <c:pt idx="70">
                  <c:v>4.4600000000000022E-3</c:v>
                </c:pt>
                <c:pt idx="71">
                  <c:v>4.4600000000000022E-3</c:v>
                </c:pt>
                <c:pt idx="72">
                  <c:v>4.4600000000000022E-3</c:v>
                </c:pt>
                <c:pt idx="73">
                  <c:v>3.9500000000000021E-3</c:v>
                </c:pt>
                <c:pt idx="74">
                  <c:v>3.8599999999999988E-3</c:v>
                </c:pt>
                <c:pt idx="75">
                  <c:v>3.8599999999999988E-3</c:v>
                </c:pt>
                <c:pt idx="76">
                  <c:v>3.7599999999999995E-3</c:v>
                </c:pt>
                <c:pt idx="77">
                  <c:v>3.7599999999999995E-3</c:v>
                </c:pt>
                <c:pt idx="78">
                  <c:v>3.7599999999999995E-3</c:v>
                </c:pt>
                <c:pt idx="79">
                  <c:v>3.7599999999999995E-3</c:v>
                </c:pt>
                <c:pt idx="80">
                  <c:v>3.8599999999999988E-3</c:v>
                </c:pt>
                <c:pt idx="81">
                  <c:v>3.7499999999999999E-3</c:v>
                </c:pt>
                <c:pt idx="82">
                  <c:v>3.7599999999999995E-3</c:v>
                </c:pt>
                <c:pt idx="83">
                  <c:v>3.7499999999999999E-3</c:v>
                </c:pt>
                <c:pt idx="84">
                  <c:v>3.7499999999999999E-3</c:v>
                </c:pt>
                <c:pt idx="85">
                  <c:v>3.7499999999999999E-3</c:v>
                </c:pt>
                <c:pt idx="86">
                  <c:v>3.7499999999999999E-3</c:v>
                </c:pt>
                <c:pt idx="87">
                  <c:v>3.7599999999999995E-3</c:v>
                </c:pt>
                <c:pt idx="88">
                  <c:v>3.759999999999996E-3</c:v>
                </c:pt>
                <c:pt idx="89">
                  <c:v>3.6600000000000001E-3</c:v>
                </c:pt>
                <c:pt idx="90">
                  <c:v>3.7599999999999995E-3</c:v>
                </c:pt>
                <c:pt idx="91">
                  <c:v>3.7599999999999995E-3</c:v>
                </c:pt>
                <c:pt idx="92">
                  <c:v>3.7599999999999995E-3</c:v>
                </c:pt>
                <c:pt idx="93">
                  <c:v>3.7599999999999995E-3</c:v>
                </c:pt>
                <c:pt idx="94">
                  <c:v>3.6600000000000001E-3</c:v>
                </c:pt>
                <c:pt idx="95">
                  <c:v>3.7499999999999999E-3</c:v>
                </c:pt>
                <c:pt idx="96">
                  <c:v>3.7499999999999964E-3</c:v>
                </c:pt>
                <c:pt idx="97">
                  <c:v>3.7499999999999964E-3</c:v>
                </c:pt>
                <c:pt idx="98">
                  <c:v>3.7600000000000029E-3</c:v>
                </c:pt>
                <c:pt idx="99">
                  <c:v>3.7600000000000029E-3</c:v>
                </c:pt>
                <c:pt idx="100">
                  <c:v>3.7600000000000029E-3</c:v>
                </c:pt>
                <c:pt idx="101">
                  <c:v>3.8499999999999993E-3</c:v>
                </c:pt>
                <c:pt idx="102">
                  <c:v>3.8600000000000023E-3</c:v>
                </c:pt>
                <c:pt idx="103">
                  <c:v>4.0500000000000015E-3</c:v>
                </c:pt>
                <c:pt idx="104">
                  <c:v>3.9599999999999982E-3</c:v>
                </c:pt>
                <c:pt idx="105">
                  <c:v>3.9599999999999982E-3</c:v>
                </c:pt>
                <c:pt idx="106">
                  <c:v>3.9599999999999982E-3</c:v>
                </c:pt>
                <c:pt idx="107">
                  <c:v>3.9599999999999982E-3</c:v>
                </c:pt>
                <c:pt idx="108">
                  <c:v>3.8500000000000027E-3</c:v>
                </c:pt>
                <c:pt idx="109">
                  <c:v>3.8599999999999954E-3</c:v>
                </c:pt>
                <c:pt idx="110">
                  <c:v>3.8599999999999988E-3</c:v>
                </c:pt>
                <c:pt idx="111">
                  <c:v>3.9600000000000017E-3</c:v>
                </c:pt>
                <c:pt idx="112">
                  <c:v>3.8600000000000023E-3</c:v>
                </c:pt>
                <c:pt idx="113">
                  <c:v>3.8600000000000023E-3</c:v>
                </c:pt>
                <c:pt idx="114">
                  <c:v>3.8600000000000023E-3</c:v>
                </c:pt>
                <c:pt idx="115">
                  <c:v>3.8499999999999993E-3</c:v>
                </c:pt>
                <c:pt idx="116">
                  <c:v>3.8600000000000023E-3</c:v>
                </c:pt>
                <c:pt idx="117">
                  <c:v>3.8600000000000023E-3</c:v>
                </c:pt>
                <c:pt idx="118">
                  <c:v>3.7599999999999995E-3</c:v>
                </c:pt>
                <c:pt idx="119">
                  <c:v>3.7599999999999995E-3</c:v>
                </c:pt>
                <c:pt idx="120">
                  <c:v>3.7599999999999995E-3</c:v>
                </c:pt>
                <c:pt idx="121">
                  <c:v>3.7599999999999995E-3</c:v>
                </c:pt>
                <c:pt idx="122">
                  <c:v>3.649999999999997E-3</c:v>
                </c:pt>
                <c:pt idx="123">
                  <c:v>3.4600000000000013E-3</c:v>
                </c:pt>
                <c:pt idx="124">
                  <c:v>3.4499999999999982E-3</c:v>
                </c:pt>
                <c:pt idx="125">
                  <c:v>3.4599999999999978E-3</c:v>
                </c:pt>
                <c:pt idx="126">
                  <c:v>3.4500000000000051E-3</c:v>
                </c:pt>
                <c:pt idx="127">
                  <c:v>3.4500000000000051E-3</c:v>
                </c:pt>
                <c:pt idx="128">
                  <c:v>3.4500000000000051E-3</c:v>
                </c:pt>
                <c:pt idx="129">
                  <c:v>3.4500000000000017E-3</c:v>
                </c:pt>
                <c:pt idx="130">
                  <c:v>3.5500000000000011E-3</c:v>
                </c:pt>
                <c:pt idx="131">
                  <c:v>3.4500000000000017E-3</c:v>
                </c:pt>
                <c:pt idx="132">
                  <c:v>3.5499999999999976E-3</c:v>
                </c:pt>
                <c:pt idx="133">
                  <c:v>3.5500000000000011E-3</c:v>
                </c:pt>
                <c:pt idx="134">
                  <c:v>3.5500000000000011E-3</c:v>
                </c:pt>
                <c:pt idx="135">
                  <c:v>3.5500000000000011E-3</c:v>
                </c:pt>
                <c:pt idx="136">
                  <c:v>3.4600000000000013E-3</c:v>
                </c:pt>
                <c:pt idx="137">
                  <c:v>3.3600000000000019E-3</c:v>
                </c:pt>
                <c:pt idx="138">
                  <c:v>3.3599999999999949E-3</c:v>
                </c:pt>
                <c:pt idx="139">
                  <c:v>3.3600000000000019E-3</c:v>
                </c:pt>
                <c:pt idx="140">
                  <c:v>3.4500000000000017E-3</c:v>
                </c:pt>
                <c:pt idx="141">
                  <c:v>3.4500000000000017E-3</c:v>
                </c:pt>
                <c:pt idx="142">
                  <c:v>3.4500000000000017E-3</c:v>
                </c:pt>
                <c:pt idx="143">
                  <c:v>3.6500000000000039E-3</c:v>
                </c:pt>
                <c:pt idx="144">
                  <c:v>3.6600000000000001E-3</c:v>
                </c:pt>
                <c:pt idx="145">
                  <c:v>3.6500000000000039E-3</c:v>
                </c:pt>
                <c:pt idx="146">
                  <c:v>3.5500000000000045E-3</c:v>
                </c:pt>
                <c:pt idx="147">
                  <c:v>3.5500000000000011E-3</c:v>
                </c:pt>
                <c:pt idx="148">
                  <c:v>3.5500000000000011E-3</c:v>
                </c:pt>
                <c:pt idx="149">
                  <c:v>3.5500000000000011E-3</c:v>
                </c:pt>
                <c:pt idx="150">
                  <c:v>3.5499999999999976E-3</c:v>
                </c:pt>
                <c:pt idx="151">
                  <c:v>3.5499999999999976E-3</c:v>
                </c:pt>
                <c:pt idx="152">
                  <c:v>3.4600000000000013E-3</c:v>
                </c:pt>
                <c:pt idx="153">
                  <c:v>3.5500000000000045E-3</c:v>
                </c:pt>
                <c:pt idx="154">
                  <c:v>3.6500000000000005E-3</c:v>
                </c:pt>
                <c:pt idx="155">
                  <c:v>3.6500000000000005E-3</c:v>
                </c:pt>
                <c:pt idx="156">
                  <c:v>3.6500000000000005E-3</c:v>
                </c:pt>
                <c:pt idx="157">
                  <c:v>3.5500000000000011E-3</c:v>
                </c:pt>
                <c:pt idx="158">
                  <c:v>3.5500000000000011E-3</c:v>
                </c:pt>
                <c:pt idx="159">
                  <c:v>3.5600000000000041E-3</c:v>
                </c:pt>
                <c:pt idx="160">
                  <c:v>3.6500000000000039E-3</c:v>
                </c:pt>
                <c:pt idx="161">
                  <c:v>3.7499999999999999E-3</c:v>
                </c:pt>
                <c:pt idx="162">
                  <c:v>3.7499999999999999E-3</c:v>
                </c:pt>
                <c:pt idx="163">
                  <c:v>3.7499999999999999E-3</c:v>
                </c:pt>
                <c:pt idx="164">
                  <c:v>3.7499999999999999E-3</c:v>
                </c:pt>
                <c:pt idx="165">
                  <c:v>3.759999999999996E-3</c:v>
                </c:pt>
                <c:pt idx="166">
                  <c:v>3.6500000000000039E-3</c:v>
                </c:pt>
                <c:pt idx="167">
                  <c:v>3.4499999999999982E-3</c:v>
                </c:pt>
                <c:pt idx="168">
                  <c:v>3.6599999999999931E-3</c:v>
                </c:pt>
                <c:pt idx="169">
                  <c:v>3.6599999999999931E-3</c:v>
                </c:pt>
                <c:pt idx="170">
                  <c:v>3.6599999999999931E-3</c:v>
                </c:pt>
                <c:pt idx="171">
                  <c:v>3.649999999999997E-3</c:v>
                </c:pt>
                <c:pt idx="172">
                  <c:v>3.2500000000000029E-3</c:v>
                </c:pt>
                <c:pt idx="173">
                  <c:v>3.1599999999999996E-3</c:v>
                </c:pt>
                <c:pt idx="174">
                  <c:v>3.0500000000000006E-3</c:v>
                </c:pt>
                <c:pt idx="175">
                  <c:v>3.1499999999999966E-3</c:v>
                </c:pt>
                <c:pt idx="176">
                  <c:v>3.1499999999999966E-3</c:v>
                </c:pt>
                <c:pt idx="177">
                  <c:v>3.1499999999999966E-3</c:v>
                </c:pt>
                <c:pt idx="178">
                  <c:v>3.15E-3</c:v>
                </c:pt>
                <c:pt idx="179">
                  <c:v>3.0500000000000006E-3</c:v>
                </c:pt>
                <c:pt idx="180">
                  <c:v>3.259999999999999E-3</c:v>
                </c:pt>
                <c:pt idx="181">
                  <c:v>3.2600000000000025E-3</c:v>
                </c:pt>
                <c:pt idx="182">
                  <c:v>3.3599999999999984E-3</c:v>
                </c:pt>
                <c:pt idx="183">
                  <c:v>3.3599999999999984E-3</c:v>
                </c:pt>
                <c:pt idx="184">
                  <c:v>3.3599999999999984E-3</c:v>
                </c:pt>
                <c:pt idx="185">
                  <c:v>3.4499999999999982E-3</c:v>
                </c:pt>
                <c:pt idx="186">
                  <c:v>3.5600000000000007E-3</c:v>
                </c:pt>
                <c:pt idx="187">
                  <c:v>3.5499999999999976E-3</c:v>
                </c:pt>
                <c:pt idx="188">
                  <c:v>3.5599999999999972E-3</c:v>
                </c:pt>
                <c:pt idx="189">
                  <c:v>3.4500000000000017E-3</c:v>
                </c:pt>
                <c:pt idx="190">
                  <c:v>3.4500000000000017E-3</c:v>
                </c:pt>
                <c:pt idx="191">
                  <c:v>3.4500000000000017E-3</c:v>
                </c:pt>
                <c:pt idx="192">
                  <c:v>3.4599999999999978E-3</c:v>
                </c:pt>
                <c:pt idx="193">
                  <c:v>3.3499999999999988E-3</c:v>
                </c:pt>
                <c:pt idx="194">
                  <c:v>3.3500000000000023E-3</c:v>
                </c:pt>
                <c:pt idx="195">
                  <c:v>3.3600000000000019E-3</c:v>
                </c:pt>
                <c:pt idx="196">
                  <c:v>3.4500000000000051E-3</c:v>
                </c:pt>
                <c:pt idx="197">
                  <c:v>3.4500000000000051E-3</c:v>
                </c:pt>
                <c:pt idx="198">
                  <c:v>3.4500000000000051E-3</c:v>
                </c:pt>
                <c:pt idx="199">
                  <c:v>3.6500000000000039E-3</c:v>
                </c:pt>
                <c:pt idx="200">
                  <c:v>3.8599999999999988E-3</c:v>
                </c:pt>
                <c:pt idx="201">
                  <c:v>3.8599999999999988E-3</c:v>
                </c:pt>
                <c:pt idx="202">
                  <c:v>3.6500000000000005E-3</c:v>
                </c:pt>
                <c:pt idx="203">
                  <c:v>3.6500000000000005E-3</c:v>
                </c:pt>
                <c:pt idx="204">
                  <c:v>3.6500000000000005E-3</c:v>
                </c:pt>
                <c:pt idx="205">
                  <c:v>3.6500000000000005E-3</c:v>
                </c:pt>
                <c:pt idx="206">
                  <c:v>3.5500000000000011E-3</c:v>
                </c:pt>
                <c:pt idx="207">
                  <c:v>3.5499999999999976E-3</c:v>
                </c:pt>
                <c:pt idx="208">
                  <c:v>3.649999999999997E-3</c:v>
                </c:pt>
                <c:pt idx="209">
                  <c:v>3.5600000000000007E-3</c:v>
                </c:pt>
                <c:pt idx="210">
                  <c:v>3.6500000000000005E-3</c:v>
                </c:pt>
                <c:pt idx="211">
                  <c:v>3.6500000000000005E-3</c:v>
                </c:pt>
                <c:pt idx="212">
                  <c:v>3.6500000000000005E-3</c:v>
                </c:pt>
                <c:pt idx="213">
                  <c:v>3.6500000000000005E-3</c:v>
                </c:pt>
                <c:pt idx="214">
                  <c:v>3.6500000000000039E-3</c:v>
                </c:pt>
                <c:pt idx="215">
                  <c:v>3.6500000000000005E-3</c:v>
                </c:pt>
                <c:pt idx="216">
                  <c:v>3.4599999999999943E-3</c:v>
                </c:pt>
                <c:pt idx="217">
                  <c:v>3.4499999999999982E-3</c:v>
                </c:pt>
                <c:pt idx="218">
                  <c:v>3.4499999999999982E-3</c:v>
                </c:pt>
                <c:pt idx="219">
                  <c:v>3.4499999999999982E-3</c:v>
                </c:pt>
                <c:pt idx="220">
                  <c:v>3.5500000000000011E-3</c:v>
                </c:pt>
                <c:pt idx="221">
                  <c:v>3.6500000000000005E-3</c:v>
                </c:pt>
                <c:pt idx="222">
                  <c:v>3.649999999999997E-3</c:v>
                </c:pt>
                <c:pt idx="223">
                  <c:v>3.5499999999999976E-3</c:v>
                </c:pt>
                <c:pt idx="224">
                  <c:v>3.6500000000000005E-3</c:v>
                </c:pt>
                <c:pt idx="225">
                  <c:v>3.6500000000000005E-3</c:v>
                </c:pt>
                <c:pt idx="226">
                  <c:v>3.6500000000000005E-3</c:v>
                </c:pt>
                <c:pt idx="227">
                  <c:v>3.5500000000000011E-3</c:v>
                </c:pt>
                <c:pt idx="228">
                  <c:v>3.6500000000000005E-3</c:v>
                </c:pt>
                <c:pt idx="229">
                  <c:v>3.6500000000000039E-3</c:v>
                </c:pt>
                <c:pt idx="230">
                  <c:v>3.5500000000000011E-3</c:v>
                </c:pt>
                <c:pt idx="231">
                  <c:v>3.4499999999999982E-3</c:v>
                </c:pt>
                <c:pt idx="232">
                  <c:v>3.4499999999999982E-3</c:v>
                </c:pt>
                <c:pt idx="233">
                  <c:v>3.4499999999999982E-3</c:v>
                </c:pt>
                <c:pt idx="234">
                  <c:v>3.3499999999999988E-3</c:v>
                </c:pt>
                <c:pt idx="235">
                  <c:v>3.3399999999999958E-3</c:v>
                </c:pt>
                <c:pt idx="236">
                  <c:v>3.3399999999999992E-3</c:v>
                </c:pt>
                <c:pt idx="237">
                  <c:v>3.3499999999999988E-3</c:v>
                </c:pt>
                <c:pt idx="238">
                  <c:v>3.3499999999999988E-3</c:v>
                </c:pt>
                <c:pt idx="239">
                  <c:v>3.3499999999999988E-3</c:v>
                </c:pt>
                <c:pt idx="240">
                  <c:v>3.3499999999999988E-3</c:v>
                </c:pt>
                <c:pt idx="241">
                  <c:v>3.4500000000000017E-3</c:v>
                </c:pt>
                <c:pt idx="242">
                  <c:v>3.6500000000000005E-3</c:v>
                </c:pt>
                <c:pt idx="243">
                  <c:v>3.6500000000000005E-3</c:v>
                </c:pt>
                <c:pt idx="244">
                  <c:v>3.7400000000000037E-3</c:v>
                </c:pt>
                <c:pt idx="245">
                  <c:v>3.7399999999999968E-3</c:v>
                </c:pt>
                <c:pt idx="246">
                  <c:v>3.7399999999999968E-3</c:v>
                </c:pt>
                <c:pt idx="247">
                  <c:v>3.7399999999999968E-3</c:v>
                </c:pt>
                <c:pt idx="248">
                  <c:v>3.8399999999999997E-3</c:v>
                </c:pt>
                <c:pt idx="249">
                  <c:v>3.8499999999999993E-3</c:v>
                </c:pt>
                <c:pt idx="250">
                  <c:v>3.9499999999999987E-3</c:v>
                </c:pt>
                <c:pt idx="251">
                  <c:v>3.9499999999999987E-3</c:v>
                </c:pt>
                <c:pt idx="252">
                  <c:v>3.9499999999999987E-3</c:v>
                </c:pt>
                <c:pt idx="253">
                  <c:v>3.9499999999999987E-3</c:v>
                </c:pt>
                <c:pt idx="254">
                  <c:v>3.9499999999999987E-3</c:v>
                </c:pt>
                <c:pt idx="255">
                  <c:v>3.8400000000000031E-3</c:v>
                </c:pt>
                <c:pt idx="256">
                  <c:v>3.7499999999999999E-3</c:v>
                </c:pt>
                <c:pt idx="257">
                  <c:v>3.8500000000000027E-3</c:v>
                </c:pt>
                <c:pt idx="258">
                  <c:v>3.8499999999999993E-3</c:v>
                </c:pt>
                <c:pt idx="259">
                  <c:v>3.8499999999999993E-3</c:v>
                </c:pt>
                <c:pt idx="260">
                  <c:v>3.8499999999999993E-3</c:v>
                </c:pt>
                <c:pt idx="261">
                  <c:v>3.8499999999999993E-3</c:v>
                </c:pt>
                <c:pt idx="262">
                  <c:v>3.8399999999999962E-3</c:v>
                </c:pt>
                <c:pt idx="263">
                  <c:v>3.7499999999999999E-3</c:v>
                </c:pt>
                <c:pt idx="264">
                  <c:v>3.7499999999999999E-3</c:v>
                </c:pt>
                <c:pt idx="265">
                  <c:v>3.7499999999999999E-3</c:v>
                </c:pt>
                <c:pt idx="266">
                  <c:v>3.7400000000000003E-3</c:v>
                </c:pt>
                <c:pt idx="267">
                  <c:v>3.7400000000000003E-3</c:v>
                </c:pt>
                <c:pt idx="268">
                  <c:v>3.7400000000000003E-3</c:v>
                </c:pt>
                <c:pt idx="269">
                  <c:v>3.7399999999999968E-3</c:v>
                </c:pt>
                <c:pt idx="270">
                  <c:v>3.6399999999999974E-3</c:v>
                </c:pt>
                <c:pt idx="271">
                  <c:v>3.6400000000000009E-3</c:v>
                </c:pt>
                <c:pt idx="272">
                  <c:v>3.7499999999999999E-3</c:v>
                </c:pt>
                <c:pt idx="273">
                  <c:v>3.7400000000000003E-3</c:v>
                </c:pt>
                <c:pt idx="274">
                  <c:v>3.7400000000000003E-3</c:v>
                </c:pt>
                <c:pt idx="275">
                  <c:v>3.7400000000000003E-3</c:v>
                </c:pt>
                <c:pt idx="276">
                  <c:v>3.6500000000000005E-3</c:v>
                </c:pt>
                <c:pt idx="277">
                  <c:v>3.6400000000000009E-3</c:v>
                </c:pt>
                <c:pt idx="278">
                  <c:v>3.6400000000000043E-3</c:v>
                </c:pt>
                <c:pt idx="279">
                  <c:v>3.649999999999997E-3</c:v>
                </c:pt>
                <c:pt idx="280">
                  <c:v>3.7399999999999933E-3</c:v>
                </c:pt>
                <c:pt idx="281">
                  <c:v>3.7399999999999933E-3</c:v>
                </c:pt>
                <c:pt idx="282">
                  <c:v>3.7399999999999933E-3</c:v>
                </c:pt>
                <c:pt idx="283">
                  <c:v>3.7499999999999999E-3</c:v>
                </c:pt>
                <c:pt idx="284">
                  <c:v>3.7499999999999999E-3</c:v>
                </c:pt>
                <c:pt idx="285">
                  <c:v>3.7399999999999968E-3</c:v>
                </c:pt>
                <c:pt idx="286">
                  <c:v>3.7400000000000003E-3</c:v>
                </c:pt>
                <c:pt idx="287">
                  <c:v>3.7499999999999999E-3</c:v>
                </c:pt>
                <c:pt idx="288">
                  <c:v>3.7499999999999999E-3</c:v>
                </c:pt>
                <c:pt idx="289">
                  <c:v>3.7499999999999999E-3</c:v>
                </c:pt>
                <c:pt idx="290">
                  <c:v>3.7400000000000003E-3</c:v>
                </c:pt>
                <c:pt idx="291">
                  <c:v>3.7400000000000003E-3</c:v>
                </c:pt>
                <c:pt idx="292">
                  <c:v>3.7400000000000003E-3</c:v>
                </c:pt>
                <c:pt idx="293">
                  <c:v>3.7499999999999999E-3</c:v>
                </c:pt>
                <c:pt idx="294">
                  <c:v>3.7400000000000037E-3</c:v>
                </c:pt>
                <c:pt idx="295">
                  <c:v>3.7400000000000037E-3</c:v>
                </c:pt>
                <c:pt idx="296">
                  <c:v>3.7400000000000037E-3</c:v>
                </c:pt>
                <c:pt idx="297">
                  <c:v>3.649999999999997E-3</c:v>
                </c:pt>
                <c:pt idx="298">
                  <c:v>3.5399999999999945E-3</c:v>
                </c:pt>
                <c:pt idx="299">
                  <c:v>3.3400000000000027E-3</c:v>
                </c:pt>
                <c:pt idx="300">
                  <c:v>3.4500000000000017E-3</c:v>
                </c:pt>
                <c:pt idx="301">
                  <c:v>3.4399999999999986E-3</c:v>
                </c:pt>
                <c:pt idx="302">
                  <c:v>3.4399999999999986E-3</c:v>
                </c:pt>
                <c:pt idx="303">
                  <c:v>3.4399999999999986E-3</c:v>
                </c:pt>
                <c:pt idx="304">
                  <c:v>3.4499999999999982E-3</c:v>
                </c:pt>
                <c:pt idx="305">
                  <c:v>3.4499999999999982E-3</c:v>
                </c:pt>
                <c:pt idx="306">
                  <c:v>3.4400000000000021E-3</c:v>
                </c:pt>
                <c:pt idx="307">
                  <c:v>3.4399999999999986E-3</c:v>
                </c:pt>
                <c:pt idx="308">
                  <c:v>3.4399999999999986E-3</c:v>
                </c:pt>
                <c:pt idx="309">
                  <c:v>3.4399999999999986E-3</c:v>
                </c:pt>
                <c:pt idx="310">
                  <c:v>3.4399999999999986E-3</c:v>
                </c:pt>
                <c:pt idx="311">
                  <c:v>3.4400000000000056E-3</c:v>
                </c:pt>
                <c:pt idx="312">
                  <c:v>3.4500000000000017E-3</c:v>
                </c:pt>
                <c:pt idx="313">
                  <c:v>3.4500000000000017E-3</c:v>
                </c:pt>
                <c:pt idx="314">
                  <c:v>3.4399999999999986E-3</c:v>
                </c:pt>
                <c:pt idx="315">
                  <c:v>3.4500000000000017E-3</c:v>
                </c:pt>
                <c:pt idx="316">
                  <c:v>3.4500000000000017E-3</c:v>
                </c:pt>
                <c:pt idx="317">
                  <c:v>3.4500000000000017E-3</c:v>
                </c:pt>
                <c:pt idx="318">
                  <c:v>3.4499999999999982E-3</c:v>
                </c:pt>
                <c:pt idx="319">
                  <c:v>3.4400000000000021E-3</c:v>
                </c:pt>
                <c:pt idx="320">
                  <c:v>3.5500000000000011E-3</c:v>
                </c:pt>
                <c:pt idx="321">
                  <c:v>3.5500000000000011E-3</c:v>
                </c:pt>
                <c:pt idx="322">
                  <c:v>3.4400000000000056E-3</c:v>
                </c:pt>
                <c:pt idx="323">
                  <c:v>3.4400000000000056E-3</c:v>
                </c:pt>
                <c:pt idx="324">
                  <c:v>3.4400000000000056E-3</c:v>
                </c:pt>
                <c:pt idx="325">
                  <c:v>3.5500000000000011E-3</c:v>
                </c:pt>
                <c:pt idx="326">
                  <c:v>3.5400000000000015E-3</c:v>
                </c:pt>
                <c:pt idx="327">
                  <c:v>3.6399999999999974E-3</c:v>
                </c:pt>
                <c:pt idx="328">
                  <c:v>3.5399999999999945E-3</c:v>
                </c:pt>
                <c:pt idx="329">
                  <c:v>3.539999999999998E-3</c:v>
                </c:pt>
                <c:pt idx="330">
                  <c:v>3.539999999999998E-3</c:v>
                </c:pt>
                <c:pt idx="331">
                  <c:v>3.539999999999998E-3</c:v>
                </c:pt>
                <c:pt idx="332">
                  <c:v>3.5499999999999976E-3</c:v>
                </c:pt>
                <c:pt idx="333">
                  <c:v>3.6400000000000009E-3</c:v>
                </c:pt>
                <c:pt idx="334">
                  <c:v>3.6399999999999974E-3</c:v>
                </c:pt>
                <c:pt idx="335">
                  <c:v>3.6500000000000005E-3</c:v>
                </c:pt>
                <c:pt idx="336">
                  <c:v>3.6500000000000005E-3</c:v>
                </c:pt>
                <c:pt idx="337">
                  <c:v>3.6500000000000005E-3</c:v>
                </c:pt>
                <c:pt idx="338">
                  <c:v>3.6500000000000005E-3</c:v>
                </c:pt>
                <c:pt idx="339">
                  <c:v>3.7499999999999999E-3</c:v>
                </c:pt>
                <c:pt idx="340">
                  <c:v>3.7400000000000003E-3</c:v>
                </c:pt>
                <c:pt idx="341">
                  <c:v>3.7499999999999999E-3</c:v>
                </c:pt>
                <c:pt idx="342">
                  <c:v>3.7499999999999999E-3</c:v>
                </c:pt>
                <c:pt idx="343">
                  <c:v>3.539999999999998E-3</c:v>
                </c:pt>
                <c:pt idx="344">
                  <c:v>3.539999999999998E-3</c:v>
                </c:pt>
                <c:pt idx="345">
                  <c:v>3.539999999999998E-3</c:v>
                </c:pt>
                <c:pt idx="346">
                  <c:v>3.5500000000000011E-3</c:v>
                </c:pt>
                <c:pt idx="347">
                  <c:v>3.5399999999999945E-3</c:v>
                </c:pt>
                <c:pt idx="348">
                  <c:v>3.6400000000000009E-3</c:v>
                </c:pt>
                <c:pt idx="349">
                  <c:v>3.6400000000000043E-3</c:v>
                </c:pt>
                <c:pt idx="350">
                  <c:v>3.6400000000000043E-3</c:v>
                </c:pt>
                <c:pt idx="351">
                  <c:v>3.6400000000000043E-3</c:v>
                </c:pt>
                <c:pt idx="352">
                  <c:v>3.6400000000000043E-3</c:v>
                </c:pt>
                <c:pt idx="353">
                  <c:v>3.6399999999999974E-3</c:v>
                </c:pt>
                <c:pt idx="354">
                  <c:v>3.6399999999999974E-3</c:v>
                </c:pt>
                <c:pt idx="355">
                  <c:v>3.6399999999999974E-3</c:v>
                </c:pt>
                <c:pt idx="356">
                  <c:v>3.6500000000000005E-3</c:v>
                </c:pt>
                <c:pt idx="357">
                  <c:v>3.6500000000000005E-3</c:v>
                </c:pt>
                <c:pt idx="358">
                  <c:v>3.6500000000000005E-3</c:v>
                </c:pt>
                <c:pt idx="359">
                  <c:v>3.6500000000000005E-3</c:v>
                </c:pt>
                <c:pt idx="360">
                  <c:v>3.649999999999997E-3</c:v>
                </c:pt>
                <c:pt idx="361">
                  <c:v>3.6399999999999974E-3</c:v>
                </c:pt>
                <c:pt idx="362">
                  <c:v>3.7499999999999999E-3</c:v>
                </c:pt>
                <c:pt idx="363">
                  <c:v>3.6399999999999974E-3</c:v>
                </c:pt>
                <c:pt idx="364">
                  <c:v>3.7399999999999968E-3</c:v>
                </c:pt>
                <c:pt idx="365">
                  <c:v>3.7399999999999968E-3</c:v>
                </c:pt>
                <c:pt idx="366">
                  <c:v>3.7399999999999968E-3</c:v>
                </c:pt>
                <c:pt idx="367">
                  <c:v>3.7400000000000003E-3</c:v>
                </c:pt>
                <c:pt idx="368">
                  <c:v>3.7400000000000003E-3</c:v>
                </c:pt>
                <c:pt idx="369">
                  <c:v>3.8399999999999997E-3</c:v>
                </c:pt>
                <c:pt idx="370">
                  <c:v>3.7399999999999968E-3</c:v>
                </c:pt>
                <c:pt idx="371">
                  <c:v>3.7399999999999968E-3</c:v>
                </c:pt>
                <c:pt idx="372">
                  <c:v>3.7399999999999968E-3</c:v>
                </c:pt>
                <c:pt idx="373">
                  <c:v>3.7399999999999968E-3</c:v>
                </c:pt>
                <c:pt idx="374">
                  <c:v>3.7399999999999968E-3</c:v>
                </c:pt>
                <c:pt idx="375">
                  <c:v>3.7400000000000003E-3</c:v>
                </c:pt>
                <c:pt idx="376">
                  <c:v>3.7499999999999999E-3</c:v>
                </c:pt>
                <c:pt idx="377">
                  <c:v>3.6400000000000043E-3</c:v>
                </c:pt>
                <c:pt idx="378">
                  <c:v>3.7400000000000003E-3</c:v>
                </c:pt>
                <c:pt idx="379">
                  <c:v>3.7400000000000003E-3</c:v>
                </c:pt>
                <c:pt idx="380">
                  <c:v>3.7400000000000003E-3</c:v>
                </c:pt>
                <c:pt idx="381">
                  <c:v>3.6500000000000005E-3</c:v>
                </c:pt>
                <c:pt idx="382">
                  <c:v>3.6399999999999974E-3</c:v>
                </c:pt>
                <c:pt idx="383">
                  <c:v>3.5500000000000011E-3</c:v>
                </c:pt>
                <c:pt idx="384">
                  <c:v>3.6500000000000005E-3</c:v>
                </c:pt>
                <c:pt idx="385">
                  <c:v>3.6500000000000005E-3</c:v>
                </c:pt>
                <c:pt idx="386">
                  <c:v>3.6500000000000005E-3</c:v>
                </c:pt>
                <c:pt idx="387">
                  <c:v>3.6500000000000005E-3</c:v>
                </c:pt>
                <c:pt idx="388">
                  <c:v>3.6500000000000005E-3</c:v>
                </c:pt>
                <c:pt idx="389">
                  <c:v>3.6400000000000043E-3</c:v>
                </c:pt>
                <c:pt idx="390">
                  <c:v>3.7400000000000003E-3</c:v>
                </c:pt>
                <c:pt idx="391">
                  <c:v>3.7399999999999968E-3</c:v>
                </c:pt>
                <c:pt idx="392">
                  <c:v>3.7400000000000003E-3</c:v>
                </c:pt>
                <c:pt idx="393">
                  <c:v>3.7400000000000003E-3</c:v>
                </c:pt>
                <c:pt idx="394">
                  <c:v>3.7400000000000003E-3</c:v>
                </c:pt>
                <c:pt idx="395">
                  <c:v>3.6400000000000043E-3</c:v>
                </c:pt>
                <c:pt idx="396">
                  <c:v>3.8399999999999997E-3</c:v>
                </c:pt>
                <c:pt idx="397">
                  <c:v>3.8399999999999997E-3</c:v>
                </c:pt>
                <c:pt idx="398">
                  <c:v>3.7499999999999999E-3</c:v>
                </c:pt>
                <c:pt idx="399">
                  <c:v>3.7400000000000003E-3</c:v>
                </c:pt>
                <c:pt idx="400">
                  <c:v>3.7400000000000003E-3</c:v>
                </c:pt>
                <c:pt idx="401">
                  <c:v>3.7400000000000003E-3</c:v>
                </c:pt>
                <c:pt idx="402">
                  <c:v>3.7399999999999968E-3</c:v>
                </c:pt>
                <c:pt idx="403">
                  <c:v>3.8500000000000027E-3</c:v>
                </c:pt>
                <c:pt idx="404">
                  <c:v>3.7499999999999999E-3</c:v>
                </c:pt>
                <c:pt idx="405">
                  <c:v>3.7499999999999999E-3</c:v>
                </c:pt>
                <c:pt idx="406">
                  <c:v>3.6400000000000009E-3</c:v>
                </c:pt>
                <c:pt idx="407">
                  <c:v>3.6400000000000009E-3</c:v>
                </c:pt>
                <c:pt idx="408">
                  <c:v>3.6400000000000009E-3</c:v>
                </c:pt>
                <c:pt idx="409">
                  <c:v>3.7400000000000003E-3</c:v>
                </c:pt>
                <c:pt idx="410">
                  <c:v>3.7499999999999999E-3</c:v>
                </c:pt>
                <c:pt idx="411">
                  <c:v>3.7400000000000003E-3</c:v>
                </c:pt>
                <c:pt idx="412">
                  <c:v>3.7499999999999999E-3</c:v>
                </c:pt>
                <c:pt idx="413">
                  <c:v>3.6400000000000043E-3</c:v>
                </c:pt>
                <c:pt idx="414">
                  <c:v>3.6400000000000043E-3</c:v>
                </c:pt>
                <c:pt idx="415">
                  <c:v>3.6400000000000043E-3</c:v>
                </c:pt>
                <c:pt idx="416">
                  <c:v>3.6400000000000009E-3</c:v>
                </c:pt>
                <c:pt idx="417">
                  <c:v>3.7499999999999999E-3</c:v>
                </c:pt>
                <c:pt idx="418">
                  <c:v>3.8500000000000027E-3</c:v>
                </c:pt>
                <c:pt idx="419">
                  <c:v>3.8399999999999962E-3</c:v>
                </c:pt>
                <c:pt idx="420">
                  <c:v>3.9400000000000025E-3</c:v>
                </c:pt>
                <c:pt idx="421">
                  <c:v>3.9400000000000025E-3</c:v>
                </c:pt>
                <c:pt idx="422">
                  <c:v>3.9400000000000025E-3</c:v>
                </c:pt>
                <c:pt idx="423">
                  <c:v>3.8400000000000031E-3</c:v>
                </c:pt>
                <c:pt idx="424">
                  <c:v>3.8399999999999997E-3</c:v>
                </c:pt>
                <c:pt idx="425">
                  <c:v>3.8399999999999962E-3</c:v>
                </c:pt>
                <c:pt idx="426">
                  <c:v>3.7400000000000003E-3</c:v>
                </c:pt>
                <c:pt idx="427">
                  <c:v>3.6500000000000005E-3</c:v>
                </c:pt>
                <c:pt idx="428">
                  <c:v>3.6500000000000005E-3</c:v>
                </c:pt>
                <c:pt idx="429">
                  <c:v>3.6500000000000005E-3</c:v>
                </c:pt>
                <c:pt idx="430">
                  <c:v>3.6399999999999974E-3</c:v>
                </c:pt>
                <c:pt idx="431">
                  <c:v>3.7499999999999999E-3</c:v>
                </c:pt>
                <c:pt idx="432">
                  <c:v>3.7499999999999999E-3</c:v>
                </c:pt>
                <c:pt idx="433">
                  <c:v>3.7499999999999999E-3</c:v>
                </c:pt>
                <c:pt idx="434">
                  <c:v>3.7499999999999999E-3</c:v>
                </c:pt>
                <c:pt idx="435">
                  <c:v>3.7499999999999999E-3</c:v>
                </c:pt>
                <c:pt idx="436">
                  <c:v>3.7499999999999999E-3</c:v>
                </c:pt>
                <c:pt idx="437">
                  <c:v>3.7499999999999999E-3</c:v>
                </c:pt>
                <c:pt idx="438">
                  <c:v>3.8399999999999997E-3</c:v>
                </c:pt>
                <c:pt idx="439">
                  <c:v>3.9500000000000021E-3</c:v>
                </c:pt>
                <c:pt idx="440">
                  <c:v>3.9399999999999956E-3</c:v>
                </c:pt>
                <c:pt idx="441">
                  <c:v>3.9499999999999987E-3</c:v>
                </c:pt>
                <c:pt idx="442">
                  <c:v>3.9499999999999987E-3</c:v>
                </c:pt>
                <c:pt idx="443">
                  <c:v>3.9499999999999987E-3</c:v>
                </c:pt>
                <c:pt idx="444">
                  <c:v>4.0399999999999985E-3</c:v>
                </c:pt>
                <c:pt idx="445">
                  <c:v>4.0399999999999985E-3</c:v>
                </c:pt>
                <c:pt idx="446">
                  <c:v>4.0400000000000019E-3</c:v>
                </c:pt>
                <c:pt idx="447">
                  <c:v>4.1400000000000013E-3</c:v>
                </c:pt>
                <c:pt idx="448">
                  <c:v>4.2500000000000038E-3</c:v>
                </c:pt>
                <c:pt idx="449">
                  <c:v>4.2500000000000038E-3</c:v>
                </c:pt>
                <c:pt idx="450">
                  <c:v>4.2500000000000038E-3</c:v>
                </c:pt>
                <c:pt idx="451">
                  <c:v>4.3399999999999966E-3</c:v>
                </c:pt>
                <c:pt idx="452">
                  <c:v>4.5399999999999989E-3</c:v>
                </c:pt>
                <c:pt idx="453">
                  <c:v>4.3499999999999997E-3</c:v>
                </c:pt>
                <c:pt idx="454">
                  <c:v>4.3399999999999966E-3</c:v>
                </c:pt>
                <c:pt idx="455">
                  <c:v>4.3499999999999997E-3</c:v>
                </c:pt>
                <c:pt idx="456">
                  <c:v>4.3499999999999997E-3</c:v>
                </c:pt>
                <c:pt idx="457">
                  <c:v>4.3499999999999997E-3</c:v>
                </c:pt>
                <c:pt idx="458">
                  <c:v>4.4399999999999995E-3</c:v>
                </c:pt>
                <c:pt idx="459">
                  <c:v>4.5400000000000024E-3</c:v>
                </c:pt>
                <c:pt idx="460">
                  <c:v>4.4399999999999995E-3</c:v>
                </c:pt>
                <c:pt idx="461">
                  <c:v>4.5400000000000024E-3</c:v>
                </c:pt>
                <c:pt idx="462">
                  <c:v>4.6499999999999979E-3</c:v>
                </c:pt>
                <c:pt idx="463">
                  <c:v>4.6499999999999979E-3</c:v>
                </c:pt>
                <c:pt idx="464">
                  <c:v>4.6499999999999979E-3</c:v>
                </c:pt>
                <c:pt idx="465">
                  <c:v>4.6399999999999983E-3</c:v>
                </c:pt>
                <c:pt idx="466">
                  <c:v>4.550000000000002E-3</c:v>
                </c:pt>
                <c:pt idx="467">
                  <c:v>4.4499999999999991E-3</c:v>
                </c:pt>
                <c:pt idx="468">
                  <c:v>4.4399999999999995E-3</c:v>
                </c:pt>
                <c:pt idx="469">
                  <c:v>4.4399999999999995E-3</c:v>
                </c:pt>
                <c:pt idx="470">
                  <c:v>4.4399999999999995E-3</c:v>
                </c:pt>
                <c:pt idx="471">
                  <c:v>4.4399999999999995E-3</c:v>
                </c:pt>
                <c:pt idx="472">
                  <c:v>4.4500000000000026E-3</c:v>
                </c:pt>
                <c:pt idx="473">
                  <c:v>4.4399999999999995E-3</c:v>
                </c:pt>
                <c:pt idx="474">
                  <c:v>4.4500000000000026E-3</c:v>
                </c:pt>
                <c:pt idx="475">
                  <c:v>4.4499999999999991E-3</c:v>
                </c:pt>
                <c:pt idx="476">
                  <c:v>4.4399999999999995E-3</c:v>
                </c:pt>
                <c:pt idx="477">
                  <c:v>4.4399999999999995E-3</c:v>
                </c:pt>
                <c:pt idx="478">
                  <c:v>4.4399999999999995E-3</c:v>
                </c:pt>
                <c:pt idx="479">
                  <c:v>4.4399999999999995E-3</c:v>
                </c:pt>
                <c:pt idx="480">
                  <c:v>4.5400000000000024E-3</c:v>
                </c:pt>
                <c:pt idx="481">
                  <c:v>4.4399999999999995E-3</c:v>
                </c:pt>
                <c:pt idx="482">
                  <c:v>4.5400000000000024E-3</c:v>
                </c:pt>
                <c:pt idx="483">
                  <c:v>4.4499999999999991E-3</c:v>
                </c:pt>
                <c:pt idx="484">
                  <c:v>4.4499999999999991E-3</c:v>
                </c:pt>
                <c:pt idx="485">
                  <c:v>4.4499999999999991E-3</c:v>
                </c:pt>
                <c:pt idx="486">
                  <c:v>4.550000000000002E-3</c:v>
                </c:pt>
                <c:pt idx="487">
                  <c:v>4.6500000000000048E-3</c:v>
                </c:pt>
                <c:pt idx="488">
                  <c:v>4.550000000000002E-3</c:v>
                </c:pt>
                <c:pt idx="489">
                  <c:v>4.5499999999999985E-3</c:v>
                </c:pt>
                <c:pt idx="490">
                  <c:v>4.5400000000000024E-3</c:v>
                </c:pt>
                <c:pt idx="491">
                  <c:v>4.5400000000000024E-3</c:v>
                </c:pt>
                <c:pt idx="492">
                  <c:v>4.5400000000000024E-3</c:v>
                </c:pt>
                <c:pt idx="493">
                  <c:v>4.5499999999999985E-3</c:v>
                </c:pt>
                <c:pt idx="494">
                  <c:v>4.5499999999999985E-3</c:v>
                </c:pt>
                <c:pt idx="495">
                  <c:v>4.550000000000002E-3</c:v>
                </c:pt>
                <c:pt idx="496">
                  <c:v>4.6400000000000018E-3</c:v>
                </c:pt>
                <c:pt idx="497">
                  <c:v>4.7399999999999977E-3</c:v>
                </c:pt>
                <c:pt idx="498">
                  <c:v>4.7399999999999977E-3</c:v>
                </c:pt>
                <c:pt idx="499">
                  <c:v>4.7399999999999977E-3</c:v>
                </c:pt>
                <c:pt idx="500">
                  <c:v>4.8400000000000006E-3</c:v>
                </c:pt>
                <c:pt idx="501">
                  <c:v>4.6399999999999983E-3</c:v>
                </c:pt>
                <c:pt idx="502">
                  <c:v>4.6399999999999983E-3</c:v>
                </c:pt>
                <c:pt idx="503">
                  <c:v>4.550000000000002E-3</c:v>
                </c:pt>
                <c:pt idx="504">
                  <c:v>4.5499999999999985E-3</c:v>
                </c:pt>
                <c:pt idx="505">
                  <c:v>4.5499999999999985E-3</c:v>
                </c:pt>
                <c:pt idx="506">
                  <c:v>4.5499999999999985E-3</c:v>
                </c:pt>
                <c:pt idx="507">
                  <c:v>4.4399999999999995E-3</c:v>
                </c:pt>
                <c:pt idx="508">
                  <c:v>4.5400000000000024E-3</c:v>
                </c:pt>
                <c:pt idx="509">
                  <c:v>4.6500000000000014E-3</c:v>
                </c:pt>
                <c:pt idx="510">
                  <c:v>4.6399999999999983E-3</c:v>
                </c:pt>
                <c:pt idx="511">
                  <c:v>4.6500000000000014E-3</c:v>
                </c:pt>
                <c:pt idx="512">
                  <c:v>4.6500000000000014E-3</c:v>
                </c:pt>
                <c:pt idx="513">
                  <c:v>4.6500000000000014E-3</c:v>
                </c:pt>
                <c:pt idx="514">
                  <c:v>4.6500000000000014E-3</c:v>
                </c:pt>
                <c:pt idx="515">
                  <c:v>4.6500000000000014E-3</c:v>
                </c:pt>
                <c:pt idx="516">
                  <c:v>4.6399999999999983E-3</c:v>
                </c:pt>
                <c:pt idx="517">
                  <c:v>4.6500000000000014E-3</c:v>
                </c:pt>
                <c:pt idx="518">
                  <c:v>4.7500000000000007E-3</c:v>
                </c:pt>
                <c:pt idx="519">
                  <c:v>4.7500000000000007E-3</c:v>
                </c:pt>
                <c:pt idx="520">
                  <c:v>4.7500000000000007E-3</c:v>
                </c:pt>
                <c:pt idx="521">
                  <c:v>4.7500000000000007E-3</c:v>
                </c:pt>
                <c:pt idx="522">
                  <c:v>4.7399999999999977E-3</c:v>
                </c:pt>
                <c:pt idx="523">
                  <c:v>4.7400000000000012E-3</c:v>
                </c:pt>
                <c:pt idx="524">
                  <c:v>4.7500000000000007E-3</c:v>
                </c:pt>
                <c:pt idx="525">
                  <c:v>4.7499999999999973E-3</c:v>
                </c:pt>
                <c:pt idx="526">
                  <c:v>4.7499999999999973E-3</c:v>
                </c:pt>
                <c:pt idx="527">
                  <c:v>4.7499999999999973E-3</c:v>
                </c:pt>
                <c:pt idx="528">
                  <c:v>4.8500000000000036E-3</c:v>
                </c:pt>
                <c:pt idx="529">
                  <c:v>4.8500000000000001E-3</c:v>
                </c:pt>
                <c:pt idx="530">
                  <c:v>4.8400000000000006E-3</c:v>
                </c:pt>
                <c:pt idx="531">
                  <c:v>4.9399999999999999E-3</c:v>
                </c:pt>
                <c:pt idx="532">
                  <c:v>4.8500000000000001E-3</c:v>
                </c:pt>
                <c:pt idx="533">
                  <c:v>4.8500000000000001E-3</c:v>
                </c:pt>
                <c:pt idx="534">
                  <c:v>4.8500000000000001E-3</c:v>
                </c:pt>
                <c:pt idx="535">
                  <c:v>4.8400000000000006E-3</c:v>
                </c:pt>
                <c:pt idx="536">
                  <c:v>4.9499999999999995E-3</c:v>
                </c:pt>
                <c:pt idx="537">
                  <c:v>5.1500000000000018E-3</c:v>
                </c:pt>
                <c:pt idx="538">
                  <c:v>5.0499999999999989E-3</c:v>
                </c:pt>
                <c:pt idx="539">
                  <c:v>4.950000000000003E-3</c:v>
                </c:pt>
                <c:pt idx="540">
                  <c:v>4.950000000000003E-3</c:v>
                </c:pt>
                <c:pt idx="541">
                  <c:v>4.950000000000003E-3</c:v>
                </c:pt>
                <c:pt idx="542">
                  <c:v>4.8500000000000001E-3</c:v>
                </c:pt>
                <c:pt idx="543">
                  <c:v>5.060000000000002E-3</c:v>
                </c:pt>
                <c:pt idx="544">
                  <c:v>5.0500000000000024E-3</c:v>
                </c:pt>
                <c:pt idx="545">
                  <c:v>5.0499999999999989E-3</c:v>
                </c:pt>
                <c:pt idx="546">
                  <c:v>4.9499999999999995E-3</c:v>
                </c:pt>
                <c:pt idx="547">
                  <c:v>4.9499999999999995E-3</c:v>
                </c:pt>
                <c:pt idx="548">
                  <c:v>4.9499999999999995E-3</c:v>
                </c:pt>
                <c:pt idx="549">
                  <c:v>4.8500000000000036E-3</c:v>
                </c:pt>
                <c:pt idx="550">
                  <c:v>4.7499999999999973E-3</c:v>
                </c:pt>
                <c:pt idx="551">
                  <c:v>4.7500000000000007E-3</c:v>
                </c:pt>
                <c:pt idx="552">
                  <c:v>4.7500000000000042E-3</c:v>
                </c:pt>
                <c:pt idx="553">
                  <c:v>4.7500000000000007E-3</c:v>
                </c:pt>
                <c:pt idx="554">
                  <c:v>4.7500000000000007E-3</c:v>
                </c:pt>
                <c:pt idx="555">
                  <c:v>4.7500000000000007E-3</c:v>
                </c:pt>
                <c:pt idx="556">
                  <c:v>4.8500000000000001E-3</c:v>
                </c:pt>
                <c:pt idx="557">
                  <c:v>4.8500000000000036E-3</c:v>
                </c:pt>
                <c:pt idx="558">
                  <c:v>4.8400000000000006E-3</c:v>
                </c:pt>
                <c:pt idx="559">
                  <c:v>4.8499999999999967E-3</c:v>
                </c:pt>
                <c:pt idx="560">
                  <c:v>4.5399999999999989E-3</c:v>
                </c:pt>
                <c:pt idx="561">
                  <c:v>4.5399999999999989E-3</c:v>
                </c:pt>
                <c:pt idx="562">
                  <c:v>4.5399999999999989E-3</c:v>
                </c:pt>
                <c:pt idx="563">
                  <c:v>4.5399999999999989E-3</c:v>
                </c:pt>
                <c:pt idx="564">
                  <c:v>4.6500000000000014E-3</c:v>
                </c:pt>
                <c:pt idx="565">
                  <c:v>4.5499999999999985E-3</c:v>
                </c:pt>
                <c:pt idx="566">
                  <c:v>4.6399999999999983E-3</c:v>
                </c:pt>
                <c:pt idx="567">
                  <c:v>4.6399999999999983E-3</c:v>
                </c:pt>
                <c:pt idx="568">
                  <c:v>4.6399999999999983E-3</c:v>
                </c:pt>
                <c:pt idx="569">
                  <c:v>4.6399999999999983E-3</c:v>
                </c:pt>
                <c:pt idx="570">
                  <c:v>4.6499999999999979E-3</c:v>
                </c:pt>
                <c:pt idx="571">
                  <c:v>4.6499999999999979E-3</c:v>
                </c:pt>
                <c:pt idx="572">
                  <c:v>4.6499999999999979E-3</c:v>
                </c:pt>
                <c:pt idx="573">
                  <c:v>4.550000000000002E-3</c:v>
                </c:pt>
                <c:pt idx="574">
                  <c:v>4.5499999999999985E-3</c:v>
                </c:pt>
                <c:pt idx="575">
                  <c:v>4.5499999999999985E-3</c:v>
                </c:pt>
                <c:pt idx="576">
                  <c:v>4.5499999999999985E-3</c:v>
                </c:pt>
                <c:pt idx="577">
                  <c:v>4.549999999999995E-3</c:v>
                </c:pt>
                <c:pt idx="578">
                  <c:v>4.3400000000000036E-3</c:v>
                </c:pt>
                <c:pt idx="579">
                  <c:v>4.3400000000000036E-3</c:v>
                </c:pt>
                <c:pt idx="580">
                  <c:v>4.3500000000000032E-3</c:v>
                </c:pt>
                <c:pt idx="581">
                  <c:v>4.2500000000000003E-3</c:v>
                </c:pt>
                <c:pt idx="582">
                  <c:v>4.2500000000000003E-3</c:v>
                </c:pt>
                <c:pt idx="583">
                  <c:v>4.2500000000000003E-3</c:v>
                </c:pt>
                <c:pt idx="584">
                  <c:v>4.3500000000000032E-3</c:v>
                </c:pt>
                <c:pt idx="585">
                  <c:v>4.3400000000000001E-3</c:v>
                </c:pt>
                <c:pt idx="586">
                  <c:v>4.3499999999999962E-3</c:v>
                </c:pt>
                <c:pt idx="587">
                  <c:v>4.4499999999999991E-3</c:v>
                </c:pt>
                <c:pt idx="588">
                  <c:v>4.3500000000000032E-3</c:v>
                </c:pt>
                <c:pt idx="589">
                  <c:v>4.3500000000000032E-3</c:v>
                </c:pt>
                <c:pt idx="590">
                  <c:v>4.3500000000000032E-3</c:v>
                </c:pt>
                <c:pt idx="591">
                  <c:v>4.4500000000000026E-3</c:v>
                </c:pt>
                <c:pt idx="592">
                  <c:v>4.4500000000000026E-3</c:v>
                </c:pt>
                <c:pt idx="593">
                  <c:v>4.3500000000000032E-3</c:v>
                </c:pt>
                <c:pt idx="594">
                  <c:v>4.3499999999999997E-3</c:v>
                </c:pt>
                <c:pt idx="595">
                  <c:v>4.4499999999999991E-3</c:v>
                </c:pt>
                <c:pt idx="596">
                  <c:v>4.4499999999999991E-3</c:v>
                </c:pt>
                <c:pt idx="597">
                  <c:v>4.4499999999999991E-3</c:v>
                </c:pt>
                <c:pt idx="598">
                  <c:v>4.4499999999999991E-3</c:v>
                </c:pt>
                <c:pt idx="599">
                  <c:v>4.4499999999999991E-3</c:v>
                </c:pt>
                <c:pt idx="600">
                  <c:v>4.4499999999999991E-3</c:v>
                </c:pt>
                <c:pt idx="601">
                  <c:v>4.6499999999999979E-3</c:v>
                </c:pt>
                <c:pt idx="602">
                  <c:v>4.6499999999999979E-3</c:v>
                </c:pt>
                <c:pt idx="603">
                  <c:v>4.6499999999999979E-3</c:v>
                </c:pt>
                <c:pt idx="604">
                  <c:v>4.6499999999999979E-3</c:v>
                </c:pt>
                <c:pt idx="605">
                  <c:v>4.7500000000000007E-3</c:v>
                </c:pt>
                <c:pt idx="606">
                  <c:v>4.6499999999999979E-3</c:v>
                </c:pt>
                <c:pt idx="607">
                  <c:v>4.6400000000000052E-3</c:v>
                </c:pt>
                <c:pt idx="608">
                  <c:v>4.6499999999999979E-3</c:v>
                </c:pt>
                <c:pt idx="609">
                  <c:v>4.6500000000000048E-3</c:v>
                </c:pt>
                <c:pt idx="610">
                  <c:v>4.6500000000000048E-3</c:v>
                </c:pt>
                <c:pt idx="611">
                  <c:v>4.6500000000000048E-3</c:v>
                </c:pt>
                <c:pt idx="612">
                  <c:v>4.6499999999999979E-3</c:v>
                </c:pt>
                <c:pt idx="613">
                  <c:v>4.7500000000000007E-3</c:v>
                </c:pt>
                <c:pt idx="614">
                  <c:v>4.7500000000000007E-3</c:v>
                </c:pt>
                <c:pt idx="615">
                  <c:v>4.7500000000000007E-3</c:v>
                </c:pt>
                <c:pt idx="616">
                  <c:v>4.7500000000000007E-3</c:v>
                </c:pt>
                <c:pt idx="617">
                  <c:v>4.7500000000000007E-3</c:v>
                </c:pt>
                <c:pt idx="618">
                  <c:v>4.7500000000000007E-3</c:v>
                </c:pt>
                <c:pt idx="619">
                  <c:v>4.8500000000000001E-3</c:v>
                </c:pt>
                <c:pt idx="620">
                  <c:v>4.9499999999999995E-3</c:v>
                </c:pt>
                <c:pt idx="621">
                  <c:v>4.6500000000000014E-3</c:v>
                </c:pt>
                <c:pt idx="622">
                  <c:v>4.6499999999999979E-3</c:v>
                </c:pt>
                <c:pt idx="623">
                  <c:v>4.6499999999999979E-3</c:v>
                </c:pt>
                <c:pt idx="624">
                  <c:v>4.6499999999999979E-3</c:v>
                </c:pt>
                <c:pt idx="625">
                  <c:v>4.6499999999999979E-3</c:v>
                </c:pt>
                <c:pt idx="626">
                  <c:v>4.6500000000000048E-3</c:v>
                </c:pt>
                <c:pt idx="627">
                  <c:v>4.6499999999999979E-3</c:v>
                </c:pt>
                <c:pt idx="628">
                  <c:v>4.6499999999999979E-3</c:v>
                </c:pt>
                <c:pt idx="629">
                  <c:v>4.550000000000002E-3</c:v>
                </c:pt>
                <c:pt idx="630">
                  <c:v>4.4499999999999991E-3</c:v>
                </c:pt>
                <c:pt idx="631">
                  <c:v>4.4499999999999991E-3</c:v>
                </c:pt>
                <c:pt idx="632">
                  <c:v>4.4499999999999991E-3</c:v>
                </c:pt>
                <c:pt idx="633">
                  <c:v>4.2500000000000003E-3</c:v>
                </c:pt>
                <c:pt idx="634">
                  <c:v>4.1499999999999974E-3</c:v>
                </c:pt>
                <c:pt idx="635">
                  <c:v>4.0500000000000015E-3</c:v>
                </c:pt>
                <c:pt idx="636">
                  <c:v>4.050000000000005E-3</c:v>
                </c:pt>
                <c:pt idx="637">
                  <c:v>3.9399999999999956E-3</c:v>
                </c:pt>
                <c:pt idx="638">
                  <c:v>3.9399999999999956E-3</c:v>
                </c:pt>
                <c:pt idx="639">
                  <c:v>3.9399999999999956E-3</c:v>
                </c:pt>
                <c:pt idx="640">
                  <c:v>4.0399999999999985E-3</c:v>
                </c:pt>
                <c:pt idx="641">
                  <c:v>4.0400000000000019E-3</c:v>
                </c:pt>
                <c:pt idx="642">
                  <c:v>4.049999999999998E-3</c:v>
                </c:pt>
                <c:pt idx="643">
                  <c:v>3.8500000000000027E-3</c:v>
                </c:pt>
                <c:pt idx="644">
                  <c:v>3.9399999999999991E-3</c:v>
                </c:pt>
                <c:pt idx="645">
                  <c:v>3.9399999999999991E-3</c:v>
                </c:pt>
                <c:pt idx="646">
                  <c:v>3.9399999999999991E-3</c:v>
                </c:pt>
                <c:pt idx="647">
                  <c:v>3.9500000000000021E-3</c:v>
                </c:pt>
                <c:pt idx="648">
                  <c:v>3.8499999999999958E-3</c:v>
                </c:pt>
                <c:pt idx="649">
                  <c:v>3.8499999999999993E-3</c:v>
                </c:pt>
                <c:pt idx="650">
                  <c:v>3.9399999999999956E-3</c:v>
                </c:pt>
                <c:pt idx="651">
                  <c:v>3.6500000000000005E-3</c:v>
                </c:pt>
                <c:pt idx="652">
                  <c:v>3.6500000000000005E-3</c:v>
                </c:pt>
                <c:pt idx="653">
                  <c:v>3.6500000000000005E-3</c:v>
                </c:pt>
                <c:pt idx="654">
                  <c:v>3.6400000000000009E-3</c:v>
                </c:pt>
                <c:pt idx="655">
                  <c:v>3.6400000000000009E-3</c:v>
                </c:pt>
                <c:pt idx="656">
                  <c:v>3.7499999999999999E-3</c:v>
                </c:pt>
                <c:pt idx="657">
                  <c:v>3.7499999999999999E-3</c:v>
                </c:pt>
                <c:pt idx="658">
                  <c:v>3.6400000000000009E-3</c:v>
                </c:pt>
                <c:pt idx="659">
                  <c:v>3.6400000000000009E-3</c:v>
                </c:pt>
                <c:pt idx="660">
                  <c:v>3.6400000000000009E-3</c:v>
                </c:pt>
                <c:pt idx="661">
                  <c:v>3.7400000000000003E-3</c:v>
                </c:pt>
                <c:pt idx="662">
                  <c:v>3.7399999999999968E-3</c:v>
                </c:pt>
                <c:pt idx="663">
                  <c:v>3.8399999999999997E-3</c:v>
                </c:pt>
                <c:pt idx="664">
                  <c:v>3.5400000000000015E-3</c:v>
                </c:pt>
                <c:pt idx="665">
                  <c:v>3.6399999999999974E-3</c:v>
                </c:pt>
                <c:pt idx="666">
                  <c:v>3.6399999999999974E-3</c:v>
                </c:pt>
                <c:pt idx="667">
                  <c:v>3.6399999999999974E-3</c:v>
                </c:pt>
                <c:pt idx="668">
                  <c:v>3.6399999999999974E-3</c:v>
                </c:pt>
                <c:pt idx="669">
                  <c:v>3.7299999999999972E-3</c:v>
                </c:pt>
                <c:pt idx="670">
                  <c:v>3.6399999999999974E-3</c:v>
                </c:pt>
                <c:pt idx="671">
                  <c:v>3.6300000000000013E-3</c:v>
                </c:pt>
                <c:pt idx="672">
                  <c:v>3.6299999999999978E-3</c:v>
                </c:pt>
                <c:pt idx="673">
                  <c:v>3.6299999999999978E-3</c:v>
                </c:pt>
                <c:pt idx="674">
                  <c:v>3.6299999999999978E-3</c:v>
                </c:pt>
                <c:pt idx="675">
                  <c:v>3.539999999999998E-3</c:v>
                </c:pt>
                <c:pt idx="676">
                  <c:v>3.4400000000000021E-3</c:v>
                </c:pt>
                <c:pt idx="677">
                  <c:v>3.4399999999999986E-3</c:v>
                </c:pt>
                <c:pt idx="678">
                  <c:v>3.5300000000000019E-3</c:v>
                </c:pt>
                <c:pt idx="679">
                  <c:v>3.4400000000000021E-3</c:v>
                </c:pt>
                <c:pt idx="680">
                  <c:v>3.4400000000000021E-3</c:v>
                </c:pt>
                <c:pt idx="681">
                  <c:v>3.4400000000000021E-3</c:v>
                </c:pt>
                <c:pt idx="682">
                  <c:v>3.3299999999999996E-3</c:v>
                </c:pt>
                <c:pt idx="683">
                  <c:v>3.4300000000000025E-3</c:v>
                </c:pt>
                <c:pt idx="684">
                  <c:v>3.3300000000000031E-3</c:v>
                </c:pt>
                <c:pt idx="685">
                  <c:v>3.5400000000000015E-3</c:v>
                </c:pt>
                <c:pt idx="686">
                  <c:v>3.5299999999999984E-3</c:v>
                </c:pt>
                <c:pt idx="687">
                  <c:v>3.5299999999999984E-3</c:v>
                </c:pt>
                <c:pt idx="688">
                  <c:v>3.5299999999999984E-3</c:v>
                </c:pt>
                <c:pt idx="689">
                  <c:v>3.4400000000000021E-3</c:v>
                </c:pt>
                <c:pt idx="690">
                  <c:v>3.429999999999999E-3</c:v>
                </c:pt>
                <c:pt idx="691">
                  <c:v>3.5299999999999984E-3</c:v>
                </c:pt>
                <c:pt idx="692">
                  <c:v>3.5300000000000019E-3</c:v>
                </c:pt>
                <c:pt idx="693">
                  <c:v>3.429999999999999E-3</c:v>
                </c:pt>
                <c:pt idx="694">
                  <c:v>3.429999999999999E-3</c:v>
                </c:pt>
                <c:pt idx="695">
                  <c:v>3.429999999999999E-3</c:v>
                </c:pt>
                <c:pt idx="696">
                  <c:v>3.6299999999999978E-3</c:v>
                </c:pt>
                <c:pt idx="697">
                  <c:v>3.5299999999999984E-3</c:v>
                </c:pt>
                <c:pt idx="698">
                  <c:v>3.4399999999999986E-3</c:v>
                </c:pt>
                <c:pt idx="699">
                  <c:v>3.3400000000000027E-3</c:v>
                </c:pt>
                <c:pt idx="700">
                  <c:v>3.3400000000000027E-3</c:v>
                </c:pt>
                <c:pt idx="701">
                  <c:v>3.3400000000000027E-3</c:v>
                </c:pt>
                <c:pt idx="702">
                  <c:v>3.3400000000000027E-3</c:v>
                </c:pt>
                <c:pt idx="703">
                  <c:v>3.3399999999999992E-3</c:v>
                </c:pt>
                <c:pt idx="704">
                  <c:v>3.429999999999999E-3</c:v>
                </c:pt>
                <c:pt idx="705">
                  <c:v>3.5300000000000019E-3</c:v>
                </c:pt>
                <c:pt idx="706">
                  <c:v>3.3299999999999996E-3</c:v>
                </c:pt>
                <c:pt idx="707">
                  <c:v>3.7299999999999989E-3</c:v>
                </c:pt>
                <c:pt idx="708">
                  <c:v>3.7299999999999989E-3</c:v>
                </c:pt>
                <c:pt idx="709">
                  <c:v>3.7299999999999989E-3</c:v>
                </c:pt>
                <c:pt idx="710">
                  <c:v>3.7300000000000007E-3</c:v>
                </c:pt>
                <c:pt idx="711">
                  <c:v>3.7300000000000007E-3</c:v>
                </c:pt>
                <c:pt idx="712">
                  <c:v>3.7299999999999989E-3</c:v>
                </c:pt>
                <c:pt idx="713">
                  <c:v>3.7300000000000007E-3</c:v>
                </c:pt>
                <c:pt idx="714">
                  <c:v>3.8300000000000001E-3</c:v>
                </c:pt>
                <c:pt idx="715">
                  <c:v>3.8300000000000001E-3</c:v>
                </c:pt>
                <c:pt idx="716">
                  <c:v>3.8300000000000001E-3</c:v>
                </c:pt>
                <c:pt idx="717">
                  <c:v>3.8399999999999997E-3</c:v>
                </c:pt>
                <c:pt idx="718">
                  <c:v>3.6399999999999974E-3</c:v>
                </c:pt>
                <c:pt idx="719">
                  <c:v>3.539999999999998E-3</c:v>
                </c:pt>
                <c:pt idx="720">
                  <c:v>3.5400000000000015E-3</c:v>
                </c:pt>
                <c:pt idx="721">
                  <c:v>3.429999999999999E-3</c:v>
                </c:pt>
                <c:pt idx="722">
                  <c:v>3.429999999999999E-3</c:v>
                </c:pt>
                <c:pt idx="723">
                  <c:v>3.429999999999999E-3</c:v>
                </c:pt>
                <c:pt idx="724">
                  <c:v>3.6300000000000013E-3</c:v>
                </c:pt>
                <c:pt idx="725">
                  <c:v>3.4299999999999956E-3</c:v>
                </c:pt>
                <c:pt idx="726">
                  <c:v>3.6299999999999978E-3</c:v>
                </c:pt>
                <c:pt idx="727">
                  <c:v>3.5300000000000019E-3</c:v>
                </c:pt>
                <c:pt idx="728">
                  <c:v>3.5300000000000019E-3</c:v>
                </c:pt>
                <c:pt idx="729">
                  <c:v>3.5300000000000019E-3</c:v>
                </c:pt>
                <c:pt idx="730">
                  <c:v>3.5300000000000019E-3</c:v>
                </c:pt>
                <c:pt idx="731">
                  <c:v>3.7299999999999972E-3</c:v>
                </c:pt>
                <c:pt idx="732">
                  <c:v>3.8300000000000001E-3</c:v>
                </c:pt>
                <c:pt idx="733">
                  <c:v>3.8300000000000001E-3</c:v>
                </c:pt>
                <c:pt idx="734">
                  <c:v>4.0300000000000023E-3</c:v>
                </c:pt>
                <c:pt idx="735">
                  <c:v>4.0300000000000023E-3</c:v>
                </c:pt>
                <c:pt idx="736">
                  <c:v>4.0300000000000023E-3</c:v>
                </c:pt>
                <c:pt idx="737">
                  <c:v>4.0300000000000023E-3</c:v>
                </c:pt>
                <c:pt idx="738">
                  <c:v>3.9299999999999995E-3</c:v>
                </c:pt>
                <c:pt idx="739">
                  <c:v>3.8300000000000001E-3</c:v>
                </c:pt>
                <c:pt idx="740">
                  <c:v>3.8300000000000001E-3</c:v>
                </c:pt>
                <c:pt idx="741">
                  <c:v>4.0400000000000019E-3</c:v>
                </c:pt>
                <c:pt idx="742">
                  <c:v>3.9299999999999995E-3</c:v>
                </c:pt>
                <c:pt idx="743">
                  <c:v>3.9299999999999995E-3</c:v>
                </c:pt>
                <c:pt idx="744">
                  <c:v>3.9299999999999995E-3</c:v>
                </c:pt>
                <c:pt idx="745">
                  <c:v>3.8399999999999997E-3</c:v>
                </c:pt>
                <c:pt idx="746">
                  <c:v>4.0300000000000023E-3</c:v>
                </c:pt>
                <c:pt idx="747">
                  <c:v>4.0300000000000006E-3</c:v>
                </c:pt>
                <c:pt idx="748">
                  <c:v>4.0299999999999989E-3</c:v>
                </c:pt>
                <c:pt idx="749">
                  <c:v>3.8300000000000001E-3</c:v>
                </c:pt>
                <c:pt idx="750">
                  <c:v>3.8300000000000001E-3</c:v>
                </c:pt>
                <c:pt idx="751">
                  <c:v>3.8300000000000001E-3</c:v>
                </c:pt>
                <c:pt idx="752">
                  <c:v>3.9300000000000012E-3</c:v>
                </c:pt>
                <c:pt idx="753">
                  <c:v>3.9299999999999995E-3</c:v>
                </c:pt>
                <c:pt idx="754">
                  <c:v>4.0300000000000006E-3</c:v>
                </c:pt>
                <c:pt idx="755">
                  <c:v>4.13E-3</c:v>
                </c:pt>
                <c:pt idx="756">
                  <c:v>4.2300000000000029E-3</c:v>
                </c:pt>
                <c:pt idx="757">
                  <c:v>4.2300000000000029E-3</c:v>
                </c:pt>
                <c:pt idx="758">
                  <c:v>4.2300000000000029E-3</c:v>
                </c:pt>
                <c:pt idx="759">
                  <c:v>4.2299999999999994E-3</c:v>
                </c:pt>
                <c:pt idx="760">
                  <c:v>4.2299999999999994E-3</c:v>
                </c:pt>
                <c:pt idx="761">
                  <c:v>4.0299999999999989E-3</c:v>
                </c:pt>
                <c:pt idx="762">
                  <c:v>4.1299999999999983E-3</c:v>
                </c:pt>
                <c:pt idx="763">
                  <c:v>4.239999999999999E-3</c:v>
                </c:pt>
                <c:pt idx="764">
                  <c:v>4.239999999999999E-3</c:v>
                </c:pt>
                <c:pt idx="765">
                  <c:v>4.239999999999999E-3</c:v>
                </c:pt>
                <c:pt idx="766">
                  <c:v>4.2299999999999994E-3</c:v>
                </c:pt>
                <c:pt idx="767">
                  <c:v>4.1300000000000017E-3</c:v>
                </c:pt>
                <c:pt idx="768">
                  <c:v>4.1300000000000017E-3</c:v>
                </c:pt>
                <c:pt idx="769">
                  <c:v>4.3300000000000005E-3</c:v>
                </c:pt>
                <c:pt idx="770">
                  <c:v>4.3299999999999988E-3</c:v>
                </c:pt>
                <c:pt idx="771">
                  <c:v>4.3299999999999988E-3</c:v>
                </c:pt>
                <c:pt idx="772">
                  <c:v>4.3299999999999988E-3</c:v>
                </c:pt>
                <c:pt idx="773">
                  <c:v>4.1300000000000017E-3</c:v>
                </c:pt>
                <c:pt idx="774">
                  <c:v>3.9399999999999973E-3</c:v>
                </c:pt>
                <c:pt idx="775">
                  <c:v>3.9300000000000012E-3</c:v>
                </c:pt>
                <c:pt idx="776">
                  <c:v>3.8300000000000001E-3</c:v>
                </c:pt>
                <c:pt idx="777">
                  <c:v>4.1300000000000017E-3</c:v>
                </c:pt>
                <c:pt idx="778">
                  <c:v>4.1300000000000017E-3</c:v>
                </c:pt>
                <c:pt idx="779">
                  <c:v>4.1300000000000017E-3</c:v>
                </c:pt>
                <c:pt idx="780">
                  <c:v>4.0299999999999954E-3</c:v>
                </c:pt>
                <c:pt idx="781">
                  <c:v>4.1300000000000017E-3</c:v>
                </c:pt>
                <c:pt idx="782">
                  <c:v>4.1299999999999983E-3</c:v>
                </c:pt>
                <c:pt idx="783">
                  <c:v>4.1400000000000013E-3</c:v>
                </c:pt>
                <c:pt idx="784">
                  <c:v>4.2299999999999977E-3</c:v>
                </c:pt>
                <c:pt idx="785">
                  <c:v>4.2299999999999977E-3</c:v>
                </c:pt>
                <c:pt idx="786">
                  <c:v>4.2299999999999977E-3</c:v>
                </c:pt>
                <c:pt idx="787">
                  <c:v>4.3400000000000001E-3</c:v>
                </c:pt>
                <c:pt idx="788">
                  <c:v>4.5299999999999993E-3</c:v>
                </c:pt>
                <c:pt idx="789">
                  <c:v>4.4399999999999995E-3</c:v>
                </c:pt>
                <c:pt idx="790">
                  <c:v>4.5300000000000028E-3</c:v>
                </c:pt>
                <c:pt idx="791">
                  <c:v>4.5300000000000028E-3</c:v>
                </c:pt>
                <c:pt idx="792">
                  <c:v>4.5300000000000028E-3</c:v>
                </c:pt>
                <c:pt idx="793">
                  <c:v>4.5300000000000028E-3</c:v>
                </c:pt>
                <c:pt idx="794">
                  <c:v>4.5299999999999993E-3</c:v>
                </c:pt>
                <c:pt idx="795">
                  <c:v>4.5299999999999976E-3</c:v>
                </c:pt>
                <c:pt idx="796">
                  <c:v>4.5300000000000028E-3</c:v>
                </c:pt>
                <c:pt idx="797">
                  <c:v>4.6299999999999987E-3</c:v>
                </c:pt>
                <c:pt idx="798">
                  <c:v>4.6299999999999987E-3</c:v>
                </c:pt>
                <c:pt idx="799">
                  <c:v>4.6299999999999987E-3</c:v>
                </c:pt>
                <c:pt idx="800">
                  <c:v>4.6299999999999987E-3</c:v>
                </c:pt>
                <c:pt idx="801">
                  <c:v>4.830000000000001E-3</c:v>
                </c:pt>
                <c:pt idx="802">
                  <c:v>5.0399999999999993E-3</c:v>
                </c:pt>
                <c:pt idx="803">
                  <c:v>5.1299999999999991E-3</c:v>
                </c:pt>
                <c:pt idx="804">
                  <c:v>5.1300000000000009E-3</c:v>
                </c:pt>
                <c:pt idx="805">
                  <c:v>5.3399999999999993E-3</c:v>
                </c:pt>
                <c:pt idx="806">
                  <c:v>5.3399999999999993E-3</c:v>
                </c:pt>
                <c:pt idx="807">
                  <c:v>5.3399999999999993E-3</c:v>
                </c:pt>
                <c:pt idx="808">
                  <c:v>4.5299999999999993E-3</c:v>
                </c:pt>
                <c:pt idx="809">
                  <c:v>4.5299999999999993E-3</c:v>
                </c:pt>
                <c:pt idx="810">
                  <c:v>4.329999999999997E-3</c:v>
                </c:pt>
                <c:pt idx="811">
                  <c:v>4.4299999999999999E-3</c:v>
                </c:pt>
                <c:pt idx="812">
                  <c:v>4.4299999999999999E-3</c:v>
                </c:pt>
                <c:pt idx="813">
                  <c:v>4.4299999999999999E-3</c:v>
                </c:pt>
                <c:pt idx="814">
                  <c:v>4.4299999999999999E-3</c:v>
                </c:pt>
                <c:pt idx="815">
                  <c:v>4.4299999999999999E-3</c:v>
                </c:pt>
                <c:pt idx="816">
                  <c:v>4.4399999999999995E-3</c:v>
                </c:pt>
                <c:pt idx="817">
                  <c:v>4.5299999999999958E-3</c:v>
                </c:pt>
                <c:pt idx="818">
                  <c:v>4.4299999999999999E-3</c:v>
                </c:pt>
                <c:pt idx="819">
                  <c:v>4.4299999999999999E-3</c:v>
                </c:pt>
                <c:pt idx="820">
                  <c:v>4.4299999999999999E-3</c:v>
                </c:pt>
                <c:pt idx="821">
                  <c:v>4.4299999999999999E-3</c:v>
                </c:pt>
                <c:pt idx="822">
                  <c:v>4.329999999999997E-3</c:v>
                </c:pt>
                <c:pt idx="823">
                  <c:v>4.3400000000000036E-3</c:v>
                </c:pt>
                <c:pt idx="824">
                  <c:v>4.3400000000000001E-3</c:v>
                </c:pt>
                <c:pt idx="825">
                  <c:v>4.4299999999999999E-3</c:v>
                </c:pt>
                <c:pt idx="826">
                  <c:v>4.4299999999999999E-3</c:v>
                </c:pt>
                <c:pt idx="827">
                  <c:v>4.4299999999999999E-3</c:v>
                </c:pt>
                <c:pt idx="828">
                  <c:v>4.4299999999999999E-3</c:v>
                </c:pt>
                <c:pt idx="829">
                  <c:v>4.5299999999999993E-3</c:v>
                </c:pt>
                <c:pt idx="830">
                  <c:v>4.5299999999999993E-3</c:v>
                </c:pt>
                <c:pt idx="831">
                  <c:v>4.5400000000000024E-3</c:v>
                </c:pt>
                <c:pt idx="832">
                  <c:v>4.6399999999999983E-3</c:v>
                </c:pt>
                <c:pt idx="833">
                  <c:v>4.6399999999999983E-3</c:v>
                </c:pt>
                <c:pt idx="834">
                  <c:v>4.6399999999999983E-3</c:v>
                </c:pt>
                <c:pt idx="835">
                  <c:v>4.6399999999999983E-3</c:v>
                </c:pt>
                <c:pt idx="836">
                  <c:v>4.6399999999999983E-3</c:v>
                </c:pt>
                <c:pt idx="837">
                  <c:v>4.5400000000000024E-3</c:v>
                </c:pt>
                <c:pt idx="838">
                  <c:v>4.7400000000000012E-3</c:v>
                </c:pt>
                <c:pt idx="839">
                  <c:v>4.7400000000000012E-3</c:v>
                </c:pt>
                <c:pt idx="840">
                  <c:v>4.6399999999999983E-3</c:v>
                </c:pt>
                <c:pt idx="841">
                  <c:v>4.6399999999999983E-3</c:v>
                </c:pt>
                <c:pt idx="842">
                  <c:v>4.6399999999999983E-3</c:v>
                </c:pt>
                <c:pt idx="843">
                  <c:v>4.6400000000000018E-3</c:v>
                </c:pt>
                <c:pt idx="844">
                  <c:v>4.4300000000000034E-3</c:v>
                </c:pt>
                <c:pt idx="845">
                  <c:v>4.4299999999999999E-3</c:v>
                </c:pt>
                <c:pt idx="846">
                  <c:v>4.439999999999996E-3</c:v>
                </c:pt>
                <c:pt idx="847">
                  <c:v>4.3400000000000001E-3</c:v>
                </c:pt>
                <c:pt idx="848">
                  <c:v>4.3400000000000001E-3</c:v>
                </c:pt>
                <c:pt idx="849">
                  <c:v>4.3400000000000001E-3</c:v>
                </c:pt>
                <c:pt idx="850">
                  <c:v>4.2400000000000007E-3</c:v>
                </c:pt>
                <c:pt idx="851">
                  <c:v>4.2299999999999977E-3</c:v>
                </c:pt>
                <c:pt idx="852">
                  <c:v>4.2399999999999972E-3</c:v>
                </c:pt>
                <c:pt idx="853">
                  <c:v>4.2399999999999972E-3</c:v>
                </c:pt>
                <c:pt idx="854">
                  <c:v>4.2300000000000011E-3</c:v>
                </c:pt>
                <c:pt idx="855">
                  <c:v>4.2300000000000011E-3</c:v>
                </c:pt>
                <c:pt idx="856">
                  <c:v>4.2300000000000011E-3</c:v>
                </c:pt>
                <c:pt idx="857">
                  <c:v>4.1400000000000013E-3</c:v>
                </c:pt>
                <c:pt idx="858">
                  <c:v>4.5399999999999989E-3</c:v>
                </c:pt>
                <c:pt idx="859">
                  <c:v>4.5399999999999989E-3</c:v>
                </c:pt>
                <c:pt idx="860">
                  <c:v>4.5399999999999989E-3</c:v>
                </c:pt>
                <c:pt idx="861">
                  <c:v>4.4299999999999999E-3</c:v>
                </c:pt>
                <c:pt idx="862">
                  <c:v>4.4299999999999999E-3</c:v>
                </c:pt>
                <c:pt idx="863">
                  <c:v>4.4299999999999999E-3</c:v>
                </c:pt>
                <c:pt idx="864">
                  <c:v>4.3400000000000001E-3</c:v>
                </c:pt>
                <c:pt idx="865">
                  <c:v>4.2300000000000011E-3</c:v>
                </c:pt>
                <c:pt idx="866">
                  <c:v>4.2300000000000011E-3</c:v>
                </c:pt>
                <c:pt idx="867">
                  <c:v>4.4399999999999995E-3</c:v>
                </c:pt>
                <c:pt idx="868">
                  <c:v>4.440000000000003E-3</c:v>
                </c:pt>
                <c:pt idx="869">
                  <c:v>4.440000000000003E-3</c:v>
                </c:pt>
                <c:pt idx="870">
                  <c:v>4.440000000000003E-3</c:v>
                </c:pt>
                <c:pt idx="871">
                  <c:v>4.5399999999999989E-3</c:v>
                </c:pt>
                <c:pt idx="872">
                  <c:v>4.7400000000000012E-3</c:v>
                </c:pt>
                <c:pt idx="873">
                  <c:v>4.8399999999999971E-3</c:v>
                </c:pt>
                <c:pt idx="874">
                  <c:v>4.7400000000000012E-3</c:v>
                </c:pt>
                <c:pt idx="875">
                  <c:v>5.2399999999999981E-3</c:v>
                </c:pt>
                <c:pt idx="876">
                  <c:v>5.2399999999999981E-3</c:v>
                </c:pt>
                <c:pt idx="877">
                  <c:v>5.2399999999999981E-3</c:v>
                </c:pt>
                <c:pt idx="878">
                  <c:v>5.2399999999999981E-3</c:v>
                </c:pt>
                <c:pt idx="879">
                  <c:v>5.2399999999999981E-3</c:v>
                </c:pt>
                <c:pt idx="880">
                  <c:v>5.1299999999999991E-3</c:v>
                </c:pt>
                <c:pt idx="881">
                  <c:v>5.1399999999999987E-3</c:v>
                </c:pt>
                <c:pt idx="882">
                  <c:v>5.1365071699999987E-3</c:v>
                </c:pt>
                <c:pt idx="883">
                  <c:v>5.1365352800000035E-3</c:v>
                </c:pt>
                <c:pt idx="884">
                  <c:v>5.4373359199999978E-3</c:v>
                </c:pt>
                <c:pt idx="885">
                  <c:v>5.5370926700000003E-3</c:v>
                </c:pt>
                <c:pt idx="886">
                  <c:v>5.5378284399999998E-3</c:v>
                </c:pt>
                <c:pt idx="887">
                  <c:v>5.5379755499999975E-3</c:v>
                </c:pt>
                <c:pt idx="888">
                  <c:v>5.4386634399999981E-3</c:v>
                </c:pt>
                <c:pt idx="889">
                  <c:v>5.5388618100000002E-3</c:v>
                </c:pt>
                <c:pt idx="890">
                  <c:v>5.4391676700000016E-3</c:v>
                </c:pt>
                <c:pt idx="891">
                  <c:v>5.3397442599999977E-3</c:v>
                </c:pt>
                <c:pt idx="892">
                  <c:v>5.3391153800000021E-3</c:v>
                </c:pt>
                <c:pt idx="893">
                  <c:v>5.2401084499999993E-3</c:v>
                </c:pt>
                <c:pt idx="894">
                  <c:v>5.3397373100000055E-3</c:v>
                </c:pt>
                <c:pt idx="895">
                  <c:v>5.3399457500000018E-3</c:v>
                </c:pt>
                <c:pt idx="896">
                  <c:v>5.439755299999998E-3</c:v>
                </c:pt>
                <c:pt idx="897">
                  <c:v>5.339761449999994E-3</c:v>
                </c:pt>
                <c:pt idx="898">
                  <c:v>5.5414827100000001E-3</c:v>
                </c:pt>
                <c:pt idx="899">
                  <c:v>5.5406079900000016E-3</c:v>
                </c:pt>
                <c:pt idx="900">
                  <c:v>5.5411780099999981E-3</c:v>
                </c:pt>
                <c:pt idx="901">
                  <c:v>5.6409856700000011E-3</c:v>
                </c:pt>
                <c:pt idx="902">
                  <c:v>5.7405524400000012E-3</c:v>
                </c:pt>
                <c:pt idx="903">
                  <c:v>5.7401632200000004E-3</c:v>
                </c:pt>
                <c:pt idx="904">
                  <c:v>5.7394489399999991E-3</c:v>
                </c:pt>
                <c:pt idx="905">
                  <c:v>5.7405488999999997E-3</c:v>
                </c:pt>
                <c:pt idx="906">
                  <c:v>5.8397651000000016E-3</c:v>
                </c:pt>
                <c:pt idx="907">
                  <c:v>5.9399914200000022E-3</c:v>
                </c:pt>
                <c:pt idx="908">
                  <c:v>5.8397317399999996E-3</c:v>
                </c:pt>
                <c:pt idx="909">
                  <c:v>5.7376796699999989E-3</c:v>
                </c:pt>
                <c:pt idx="910">
                  <c:v>5.8099453299999999E-3</c:v>
                </c:pt>
                <c:pt idx="911">
                  <c:v>5.7381756399999991E-3</c:v>
                </c:pt>
                <c:pt idx="912">
                  <c:v>5.7378232899999992E-3</c:v>
                </c:pt>
                <c:pt idx="913">
                  <c:v>5.8370325899999992E-3</c:v>
                </c:pt>
                <c:pt idx="914">
                  <c:v>5.9392157500000008E-3</c:v>
                </c:pt>
                <c:pt idx="915">
                  <c:v>5.9383940299999952E-3</c:v>
                </c:pt>
                <c:pt idx="916">
                  <c:v>5.9386274699999991E-3</c:v>
                </c:pt>
                <c:pt idx="917">
                  <c:v>5.7390786300000017E-3</c:v>
                </c:pt>
                <c:pt idx="918">
                  <c:v>5.8393062899999987E-3</c:v>
                </c:pt>
                <c:pt idx="919">
                  <c:v>5.8384843199999932E-3</c:v>
                </c:pt>
                <c:pt idx="920">
                  <c:v>5.9373152199999994E-3</c:v>
                </c:pt>
                <c:pt idx="921">
                  <c:v>5.8355648400000015E-3</c:v>
                </c:pt>
                <c:pt idx="922">
                  <c:v>5.53756532E-3</c:v>
                </c:pt>
                <c:pt idx="923">
                  <c:v>5.6371319499999989E-3</c:v>
                </c:pt>
                <c:pt idx="924">
                  <c:v>5.638462050000001E-3</c:v>
                </c:pt>
                <c:pt idx="925">
                  <c:v>5.5400751100000006E-3</c:v>
                </c:pt>
                <c:pt idx="926">
                  <c:v>5.339066780000002E-3</c:v>
                </c:pt>
                <c:pt idx="927">
                  <c:v>5.3395070299999993E-3</c:v>
                </c:pt>
                <c:pt idx="928">
                  <c:v>5.3396550800000019E-3</c:v>
                </c:pt>
                <c:pt idx="929">
                  <c:v>5.4406791599999997E-3</c:v>
                </c:pt>
                <c:pt idx="930">
                  <c:v>5.5409390900000022E-3</c:v>
                </c:pt>
                <c:pt idx="931">
                  <c:v>5.3417278700000001E-3</c:v>
                </c:pt>
                <c:pt idx="932">
                  <c:v>5.3419966599999973E-3</c:v>
                </c:pt>
                <c:pt idx="933">
                  <c:v>5.2416784700000003E-3</c:v>
                </c:pt>
                <c:pt idx="934">
                  <c:v>5.3419688100000001E-3</c:v>
                </c:pt>
                <c:pt idx="935">
                  <c:v>5.3426259599999998E-3</c:v>
                </c:pt>
                <c:pt idx="936">
                  <c:v>5.4411652700000028E-3</c:v>
                </c:pt>
                <c:pt idx="937">
                  <c:v>5.4414028099999956E-3</c:v>
                </c:pt>
                <c:pt idx="938">
                  <c:v>5.4426513200000019E-3</c:v>
                </c:pt>
                <c:pt idx="939">
                  <c:v>5.5420492200000046E-3</c:v>
                </c:pt>
                <c:pt idx="940">
                  <c:v>5.4431630900000014E-3</c:v>
                </c:pt>
                <c:pt idx="941">
                  <c:v>5.4437632700000023E-3</c:v>
                </c:pt>
                <c:pt idx="942">
                  <c:v>5.4447283399999963E-3</c:v>
                </c:pt>
                <c:pt idx="943">
                  <c:v>5.5447185199999985E-3</c:v>
                </c:pt>
                <c:pt idx="944">
                  <c:v>5.5446886899999936E-3</c:v>
                </c:pt>
                <c:pt idx="945">
                  <c:v>5.6447705400000034E-3</c:v>
                </c:pt>
                <c:pt idx="946">
                  <c:v>5.6450000000000007E-3</c:v>
                </c:pt>
                <c:pt idx="947">
                  <c:v>5.7459999999999976E-3</c:v>
                </c:pt>
                <c:pt idx="948">
                  <c:v>5.7460000000000011E-3</c:v>
                </c:pt>
                <c:pt idx="949">
                  <c:v>5.7469999999999986E-3</c:v>
                </c:pt>
                <c:pt idx="950">
                  <c:v>5.3469999999999976E-3</c:v>
                </c:pt>
                <c:pt idx="951">
                  <c:v>5.2459999999999972E-3</c:v>
                </c:pt>
                <c:pt idx="952">
                  <c:v>5.4460000000000029E-3</c:v>
                </c:pt>
                <c:pt idx="953">
                  <c:v>5.4459999999999995E-3</c:v>
                </c:pt>
                <c:pt idx="954">
                  <c:v>5.3460000000000001E-3</c:v>
                </c:pt>
                <c:pt idx="955">
                  <c:v>5.2449999999999997E-3</c:v>
                </c:pt>
                <c:pt idx="956">
                  <c:v>5.3450000000000025E-3</c:v>
                </c:pt>
                <c:pt idx="957">
                  <c:v>5.2449999999999997E-3</c:v>
                </c:pt>
                <c:pt idx="958">
                  <c:v>5.1459999999999978E-3</c:v>
                </c:pt>
                <c:pt idx="959">
                  <c:v>5.2460000000000007E-3</c:v>
                </c:pt>
                <c:pt idx="960">
                  <c:v>5.1460000000000013E-3</c:v>
                </c:pt>
                <c:pt idx="961">
                  <c:v>5.3450000000000025E-3</c:v>
                </c:pt>
                <c:pt idx="962">
                  <c:v>5.1440000000000027E-3</c:v>
                </c:pt>
                <c:pt idx="963">
                  <c:v>5.2449999999999997E-3</c:v>
                </c:pt>
                <c:pt idx="964">
                  <c:v>5.1450000000000003E-3</c:v>
                </c:pt>
                <c:pt idx="965">
                  <c:v>5.1450000000000003E-3</c:v>
                </c:pt>
                <c:pt idx="966">
                  <c:v>5.0460000000000053E-3</c:v>
                </c:pt>
                <c:pt idx="967">
                  <c:v>4.9455300000000001E-3</c:v>
                </c:pt>
                <c:pt idx="968">
                  <c:v>4.8444289999999973E-3</c:v>
                </c:pt>
                <c:pt idx="969">
                  <c:v>5.0436960000000003E-3</c:v>
                </c:pt>
                <c:pt idx="970">
                  <c:v>5.1443860000000008E-3</c:v>
                </c:pt>
                <c:pt idx="971">
                  <c:v>5.0441659999999958E-3</c:v>
                </c:pt>
                <c:pt idx="972">
                  <c:v>5.0440539999999992E-3</c:v>
                </c:pt>
                <c:pt idx="973">
                  <c:v>5.0449039999999994E-3</c:v>
                </c:pt>
                <c:pt idx="974">
                  <c:v>5.2448080000000036E-3</c:v>
                </c:pt>
                <c:pt idx="975">
                  <c:v>5.0454899999999997E-3</c:v>
                </c:pt>
                <c:pt idx="976">
                  <c:v>5.1448659999999979E-3</c:v>
                </c:pt>
                <c:pt idx="977">
                  <c:v>5.0445029999999988E-3</c:v>
                </c:pt>
                <c:pt idx="978">
                  <c:v>5.1452350000000015E-3</c:v>
                </c:pt>
                <c:pt idx="979">
                  <c:v>5.145799999999999E-3</c:v>
                </c:pt>
                <c:pt idx="980">
                  <c:v>5.0453150000000016E-3</c:v>
                </c:pt>
                <c:pt idx="981">
                  <c:v>4.8455660000000025E-3</c:v>
                </c:pt>
                <c:pt idx="982">
                  <c:v>5.0465360000000042E-3</c:v>
                </c:pt>
                <c:pt idx="983">
                  <c:v>5.0460959999999964E-3</c:v>
                </c:pt>
                <c:pt idx="984">
                  <c:v>5.1465929999999979E-3</c:v>
                </c:pt>
                <c:pt idx="985">
                  <c:v>5.1458500000000004E-3</c:v>
                </c:pt>
                <c:pt idx="986">
                  <c:v>5.3448769999999979E-3</c:v>
                </c:pt>
                <c:pt idx="987">
                  <c:v>5.4451530000000012E-3</c:v>
                </c:pt>
                <c:pt idx="988">
                  <c:v>5.5450170000000062E-3</c:v>
                </c:pt>
                <c:pt idx="989">
                  <c:v>5.644330000000003E-3</c:v>
                </c:pt>
                <c:pt idx="990">
                  <c:v>5.8448619999999993E-3</c:v>
                </c:pt>
                <c:pt idx="991">
                  <c:v>5.7435219999999974E-3</c:v>
                </c:pt>
                <c:pt idx="992">
                  <c:v>5.7427860000000032E-3</c:v>
                </c:pt>
                <c:pt idx="993">
                  <c:v>5.8433109999999969E-3</c:v>
                </c:pt>
                <c:pt idx="994">
                  <c:v>5.7428440000000039E-3</c:v>
                </c:pt>
                <c:pt idx="995">
                  <c:v>5.9426679999999982E-3</c:v>
                </c:pt>
                <c:pt idx="996">
                  <c:v>5.9426020000000017E-3</c:v>
                </c:pt>
                <c:pt idx="997">
                  <c:v>5.9430370000000017E-3</c:v>
                </c:pt>
                <c:pt idx="998">
                  <c:v>6.1433000000000008E-3</c:v>
                </c:pt>
                <c:pt idx="999">
                  <c:v>6.2422540000000026E-3</c:v>
                </c:pt>
                <c:pt idx="1000">
                  <c:v>6.2432549999999996E-3</c:v>
                </c:pt>
                <c:pt idx="1001">
                  <c:v>6.3430740000000006E-3</c:v>
                </c:pt>
                <c:pt idx="1002">
                  <c:v>6.4439139999999985E-3</c:v>
                </c:pt>
                <c:pt idx="1003">
                  <c:v>6.5453040000000018E-3</c:v>
                </c:pt>
                <c:pt idx="1004">
                  <c:v>6.5435349999999996E-3</c:v>
                </c:pt>
                <c:pt idx="1005">
                  <c:v>6.444059000000002E-3</c:v>
                </c:pt>
                <c:pt idx="1006">
                  <c:v>6.4440550000000006E-3</c:v>
                </c:pt>
                <c:pt idx="1007">
                  <c:v>6.3425740000000001E-3</c:v>
                </c:pt>
                <c:pt idx="1008">
                  <c:v>6.3418290000000002E-3</c:v>
                </c:pt>
                <c:pt idx="1009">
                  <c:v>6.3430419999999967E-3</c:v>
                </c:pt>
                <c:pt idx="1010">
                  <c:v>6.5439200000000017E-3</c:v>
                </c:pt>
                <c:pt idx="1011">
                  <c:v>6.5453200000000003E-3</c:v>
                </c:pt>
                <c:pt idx="1012">
                  <c:v>6.4458990000000015E-3</c:v>
                </c:pt>
                <c:pt idx="1013">
                  <c:v>6.5448799999999994E-3</c:v>
                </c:pt>
                <c:pt idx="1014">
                  <c:v>6.5455039999999971E-3</c:v>
                </c:pt>
                <c:pt idx="1015">
                  <c:v>6.5454209999999992E-3</c:v>
                </c:pt>
                <c:pt idx="1016">
                  <c:v>6.5465380000000011E-3</c:v>
                </c:pt>
                <c:pt idx="1017">
                  <c:v>6.6458420000000025E-3</c:v>
                </c:pt>
                <c:pt idx="1018">
                  <c:v>6.5482130000000006E-3</c:v>
                </c:pt>
                <c:pt idx="1019">
                  <c:v>6.5479339999999983E-3</c:v>
                </c:pt>
                <c:pt idx="1020">
                  <c:v>6.3462459999999998E-3</c:v>
                </c:pt>
                <c:pt idx="1021">
                  <c:v>6.4457129999999987E-3</c:v>
                </c:pt>
                <c:pt idx="1022">
                  <c:v>6.747051999999993E-3</c:v>
                </c:pt>
                <c:pt idx="1023">
                  <c:v>6.5465299999999949E-3</c:v>
                </c:pt>
                <c:pt idx="1024">
                  <c:v>6.4468140000000021E-3</c:v>
                </c:pt>
                <c:pt idx="1025">
                  <c:v>6.6461069999999983E-3</c:v>
                </c:pt>
                <c:pt idx="1026">
                  <c:v>6.6462220000000002E-3</c:v>
                </c:pt>
                <c:pt idx="1027">
                  <c:v>6.5455979999999997E-3</c:v>
                </c:pt>
                <c:pt idx="1028">
                  <c:v>6.5459559999999986E-3</c:v>
                </c:pt>
                <c:pt idx="1029">
                  <c:v>6.6456449999999986E-3</c:v>
                </c:pt>
                <c:pt idx="1030">
                  <c:v>6.5459519999999972E-3</c:v>
                </c:pt>
                <c:pt idx="1031">
                  <c:v>6.5456439999999998E-3</c:v>
                </c:pt>
                <c:pt idx="1032">
                  <c:v>6.4459660000000009E-3</c:v>
                </c:pt>
                <c:pt idx="1033">
                  <c:v>6.5459999999999963E-3</c:v>
                </c:pt>
                <c:pt idx="1034">
                  <c:v>6.6446470000000035E-3</c:v>
                </c:pt>
                <c:pt idx="1035">
                  <c:v>6.743387E-3</c:v>
                </c:pt>
                <c:pt idx="1036">
                  <c:v>6.4441639999999988E-3</c:v>
                </c:pt>
                <c:pt idx="1037">
                  <c:v>6.444542000000001E-3</c:v>
                </c:pt>
                <c:pt idx="1038">
                  <c:v>6.2463539999999956E-3</c:v>
                </c:pt>
                <c:pt idx="1039">
                  <c:v>6.3458410000000014E-3</c:v>
                </c:pt>
                <c:pt idx="1040">
                  <c:v>6.345029000000002E-3</c:v>
                </c:pt>
                <c:pt idx="1041">
                  <c:v>6.3463620000000012E-3</c:v>
                </c:pt>
                <c:pt idx="1042">
                  <c:v>6.345209000000001E-3</c:v>
                </c:pt>
                <c:pt idx="1043">
                  <c:v>6.5448440000000045E-3</c:v>
                </c:pt>
                <c:pt idx="1044">
                  <c:v>6.3455149999999995E-3</c:v>
                </c:pt>
                <c:pt idx="1045">
                  <c:v>6.3461920000000005E-3</c:v>
                </c:pt>
                <c:pt idx="1046">
                  <c:v>6.3466860000000042E-3</c:v>
                </c:pt>
                <c:pt idx="1047">
                  <c:v>6.3474160000000016E-3</c:v>
                </c:pt>
                <c:pt idx="1048">
                  <c:v>6.1468600000000005E-3</c:v>
                </c:pt>
                <c:pt idx="1049">
                  <c:v>6.2457269999999995E-3</c:v>
                </c:pt>
                <c:pt idx="1050">
                  <c:v>6.0452689999999989E-3</c:v>
                </c:pt>
                <c:pt idx="1051">
                  <c:v>6.1460970000000066E-3</c:v>
                </c:pt>
                <c:pt idx="1052">
                  <c:v>6.0474999999999973E-3</c:v>
                </c:pt>
                <c:pt idx="1053">
                  <c:v>6.1470879999999985E-3</c:v>
                </c:pt>
                <c:pt idx="1054">
                  <c:v>6.1463890000000021E-3</c:v>
                </c:pt>
                <c:pt idx="1055">
                  <c:v>6.1457730000000002E-3</c:v>
                </c:pt>
                <c:pt idx="1056">
                  <c:v>6.147136000000001E-3</c:v>
                </c:pt>
                <c:pt idx="1057">
                  <c:v>6.047298999999999E-3</c:v>
                </c:pt>
                <c:pt idx="1058">
                  <c:v>6.0472290000000012E-3</c:v>
                </c:pt>
                <c:pt idx="1059">
                  <c:v>6.0492660000000011E-3</c:v>
                </c:pt>
                <c:pt idx="1060">
                  <c:v>6.0486470000000007E-3</c:v>
                </c:pt>
                <c:pt idx="1061">
                  <c:v>6.1479550000000001E-3</c:v>
                </c:pt>
                <c:pt idx="1062">
                  <c:v>5.9485330000000024E-3</c:v>
                </c:pt>
                <c:pt idx="1063">
                  <c:v>5.9497349999999977E-3</c:v>
                </c:pt>
                <c:pt idx="1064">
                  <c:v>5.949160999999998E-3</c:v>
                </c:pt>
                <c:pt idx="1065">
                  <c:v>5.9494260000000007E-3</c:v>
                </c:pt>
                <c:pt idx="1066">
                  <c:v>5.8488559999999995E-3</c:v>
                </c:pt>
                <c:pt idx="1067">
                  <c:v>5.9469230000000033E-3</c:v>
                </c:pt>
                <c:pt idx="1068">
                  <c:v>6.0468190000000019E-3</c:v>
                </c:pt>
                <c:pt idx="1069">
                  <c:v>5.9465260000000041E-3</c:v>
                </c:pt>
                <c:pt idx="1070">
                  <c:v>5.9472640000000007E-3</c:v>
                </c:pt>
                <c:pt idx="1071">
                  <c:v>5.8491189999999964E-3</c:v>
                </c:pt>
                <c:pt idx="1072">
                  <c:v>5.848595000000005E-3</c:v>
                </c:pt>
                <c:pt idx="1073">
                  <c:v>5.9481140000000009E-3</c:v>
                </c:pt>
                <c:pt idx="1074">
                  <c:v>5.948593000000002E-3</c:v>
                </c:pt>
                <c:pt idx="1075">
                  <c:v>5.9493310000000021E-3</c:v>
                </c:pt>
                <c:pt idx="1076">
                  <c:v>5.9488789999999972E-3</c:v>
                </c:pt>
                <c:pt idx="1077">
                  <c:v>5.7479949999999988E-3</c:v>
                </c:pt>
                <c:pt idx="1078">
                  <c:v>5.749149999999998E-3</c:v>
                </c:pt>
                <c:pt idx="1079">
                  <c:v>5.647184999999999E-3</c:v>
                </c:pt>
                <c:pt idx="1080">
                  <c:v>5.6461929999999973E-3</c:v>
                </c:pt>
                <c:pt idx="1081">
                  <c:v>5.7469529999999991E-3</c:v>
                </c:pt>
                <c:pt idx="1082">
                  <c:v>5.7472570000000021E-3</c:v>
                </c:pt>
                <c:pt idx="1083">
                  <c:v>5.5469640000000014E-3</c:v>
                </c:pt>
                <c:pt idx="1084">
                  <c:v>5.546996000000002E-3</c:v>
                </c:pt>
                <c:pt idx="1085">
                  <c:v>5.5477489999999977E-3</c:v>
                </c:pt>
                <c:pt idx="1086">
                  <c:v>5.4486530000000012E-3</c:v>
                </c:pt>
                <c:pt idx="1087">
                  <c:v>5.2493970000000029E-3</c:v>
                </c:pt>
                <c:pt idx="1088">
                  <c:v>5.1478359999999994E-3</c:v>
                </c:pt>
                <c:pt idx="1089">
                  <c:v>5.2477109999999987E-3</c:v>
                </c:pt>
                <c:pt idx="1090">
                  <c:v>5.2481760000000002E-3</c:v>
                </c:pt>
                <c:pt idx="1091">
                  <c:v>5.2462779999999966E-3</c:v>
                </c:pt>
                <c:pt idx="1092">
                  <c:v>5.245408E-3</c:v>
                </c:pt>
                <c:pt idx="1093">
                  <c:v>5.2445119999999998E-3</c:v>
                </c:pt>
                <c:pt idx="1094">
                  <c:v>5.3429990000000045E-3</c:v>
                </c:pt>
                <c:pt idx="1095">
                  <c:v>5.2424630000000028E-3</c:v>
                </c:pt>
                <c:pt idx="1096">
                  <c:v>5.2429740000000009E-3</c:v>
                </c:pt>
                <c:pt idx="1097">
                  <c:v>5.2433699999999972E-3</c:v>
                </c:pt>
                <c:pt idx="1098">
                  <c:v>5.2440180000000031E-3</c:v>
                </c:pt>
                <c:pt idx="1099">
                  <c:v>5.1439620000000019E-3</c:v>
                </c:pt>
                <c:pt idx="1100">
                  <c:v>5.1447619999999972E-3</c:v>
                </c:pt>
                <c:pt idx="1101">
                  <c:v>5.2450190000000035E-3</c:v>
                </c:pt>
                <c:pt idx="1102">
                  <c:v>5.1453989999999984E-3</c:v>
                </c:pt>
                <c:pt idx="1103">
                  <c:v>5.1441859999999985E-3</c:v>
                </c:pt>
                <c:pt idx="1104">
                  <c:v>5.1439520000000037E-3</c:v>
                </c:pt>
                <c:pt idx="1105">
                  <c:v>4.9443770000000033E-3</c:v>
                </c:pt>
                <c:pt idx="1106">
                  <c:v>4.9434289999999992E-3</c:v>
                </c:pt>
                <c:pt idx="1107">
                  <c:v>4.9455040000000033E-3</c:v>
                </c:pt>
                <c:pt idx="1108">
                  <c:v>5.1440460000000028E-3</c:v>
                </c:pt>
                <c:pt idx="1109">
                  <c:v>5.0433990000000005E-3</c:v>
                </c:pt>
                <c:pt idx="1110">
                  <c:v>5.0441690000000046E-3</c:v>
                </c:pt>
                <c:pt idx="1111">
                  <c:v>4.9433920000000048E-3</c:v>
                </c:pt>
                <c:pt idx="1112">
                  <c:v>5.042913999999999E-3</c:v>
                </c:pt>
                <c:pt idx="1113">
                  <c:v>4.9415990000000014E-3</c:v>
                </c:pt>
                <c:pt idx="1114">
                  <c:v>5.0412669999999986E-3</c:v>
                </c:pt>
                <c:pt idx="1115">
                  <c:v>4.9420110000000031E-3</c:v>
                </c:pt>
                <c:pt idx="1116">
                  <c:v>5.0409520000000013E-3</c:v>
                </c:pt>
                <c:pt idx="1117">
                  <c:v>5.1401989999999981E-3</c:v>
                </c:pt>
                <c:pt idx="1118">
                  <c:v>5.2397580000000006E-3</c:v>
                </c:pt>
                <c:pt idx="1119">
                  <c:v>5.2400309999999992E-3</c:v>
                </c:pt>
                <c:pt idx="1120">
                  <c:v>5.2403370000000046E-3</c:v>
                </c:pt>
                <c:pt idx="1121">
                  <c:v>5.1391829999999986E-3</c:v>
                </c:pt>
                <c:pt idx="1122">
                  <c:v>5.2385049999999975E-3</c:v>
                </c:pt>
                <c:pt idx="1123">
                  <c:v>5.0380870000000001E-3</c:v>
                </c:pt>
                <c:pt idx="1124">
                  <c:v>5.1388880000000012E-3</c:v>
                </c:pt>
                <c:pt idx="1125">
                  <c:v>5.1391839999999946E-3</c:v>
                </c:pt>
                <c:pt idx="1126">
                  <c:v>5.0383420000000012E-3</c:v>
                </c:pt>
                <c:pt idx="1127">
                  <c:v>5.0383729999999953E-3</c:v>
                </c:pt>
                <c:pt idx="1128">
                  <c:v>5.0395180000000032E-3</c:v>
                </c:pt>
                <c:pt idx="1129">
                  <c:v>5.0398030000000024E-3</c:v>
                </c:pt>
                <c:pt idx="1130">
                  <c:v>5.0387559999999949E-3</c:v>
                </c:pt>
                <c:pt idx="1131">
                  <c:v>5.1387529999999994E-3</c:v>
                </c:pt>
                <c:pt idx="1132">
                  <c:v>5.239760999999999E-3</c:v>
                </c:pt>
                <c:pt idx="1133">
                  <c:v>5.2385439999999978E-3</c:v>
                </c:pt>
                <c:pt idx="1134">
                  <c:v>5.1376080000000053E-3</c:v>
                </c:pt>
                <c:pt idx="1135">
                  <c:v>5.0387739999999993E-3</c:v>
                </c:pt>
                <c:pt idx="1136">
                  <c:v>5.0386500000000056E-3</c:v>
                </c:pt>
                <c:pt idx="1137">
                  <c:v>5.1401979999999986E-3</c:v>
                </c:pt>
                <c:pt idx="1138">
                  <c:v>5.1402249999999983E-3</c:v>
                </c:pt>
                <c:pt idx="1139">
                  <c:v>5.0403080000000038E-3</c:v>
                </c:pt>
                <c:pt idx="1140">
                  <c:v>5.039815999999999E-3</c:v>
                </c:pt>
                <c:pt idx="1141">
                  <c:v>5.0377160000000011E-3</c:v>
                </c:pt>
                <c:pt idx="1142">
                  <c:v>4.9384159999999976E-3</c:v>
                </c:pt>
                <c:pt idx="1143">
                  <c:v>4.9393439999999948E-3</c:v>
                </c:pt>
                <c:pt idx="1144">
                  <c:v>4.8397760000000005E-3</c:v>
                </c:pt>
                <c:pt idx="1145">
                  <c:v>4.8386899999999997E-3</c:v>
                </c:pt>
                <c:pt idx="1146">
                  <c:v>4.9400620000000055E-3</c:v>
                </c:pt>
                <c:pt idx="1147">
                  <c:v>4.8414439999999968E-3</c:v>
                </c:pt>
                <c:pt idx="1148">
                  <c:v>4.7413719999999972E-3</c:v>
                </c:pt>
                <c:pt idx="1149">
                  <c:v>4.741765999999998E-3</c:v>
                </c:pt>
                <c:pt idx="1150">
                  <c:v>4.8408380000000036E-3</c:v>
                </c:pt>
                <c:pt idx="1151">
                  <c:v>4.7423410000000006E-3</c:v>
                </c:pt>
                <c:pt idx="1152">
                  <c:v>4.8428029999999997E-3</c:v>
                </c:pt>
                <c:pt idx="1153">
                  <c:v>4.8440170000000025E-3</c:v>
                </c:pt>
                <c:pt idx="1154">
                  <c:v>4.9435539999999993E-3</c:v>
                </c:pt>
                <c:pt idx="1155">
                  <c:v>4.8423349999999997E-3</c:v>
                </c:pt>
                <c:pt idx="1156">
                  <c:v>4.9420230000000002E-3</c:v>
                </c:pt>
                <c:pt idx="1157">
                  <c:v>5.0426799999999973E-3</c:v>
                </c:pt>
                <c:pt idx="1158">
                  <c:v>5.1407400000000048E-3</c:v>
                </c:pt>
                <c:pt idx="1159">
                  <c:v>5.1410350000000021E-3</c:v>
                </c:pt>
                <c:pt idx="1160">
                  <c:v>5.240423999999997E-3</c:v>
                </c:pt>
                <c:pt idx="1161">
                  <c:v>5.3407499999999983E-3</c:v>
                </c:pt>
                <c:pt idx="1162">
                  <c:v>5.4424859999999999E-3</c:v>
                </c:pt>
                <c:pt idx="1163">
                  <c:v>5.2421450000000036E-3</c:v>
                </c:pt>
                <c:pt idx="1164">
                  <c:v>5.3417799999999974E-3</c:v>
                </c:pt>
                <c:pt idx="1165">
                  <c:v>5.242406000000005E-3</c:v>
                </c:pt>
                <c:pt idx="1166">
                  <c:v>5.2427890000000012E-3</c:v>
                </c:pt>
                <c:pt idx="1167">
                  <c:v>5.2410390000000029E-3</c:v>
                </c:pt>
                <c:pt idx="1168">
                  <c:v>5.2406499999999995E-3</c:v>
                </c:pt>
                <c:pt idx="1169">
                  <c:v>5.2403400000000031E-3</c:v>
                </c:pt>
                <c:pt idx="1170">
                  <c:v>5.2404040000000006E-3</c:v>
                </c:pt>
                <c:pt idx="1171">
                  <c:v>5.2407899999999986E-3</c:v>
                </c:pt>
                <c:pt idx="1172">
                  <c:v>5.3392830000000037E-3</c:v>
                </c:pt>
                <c:pt idx="1173">
                  <c:v>5.3390689999999984E-3</c:v>
                </c:pt>
                <c:pt idx="1174">
                  <c:v>5.4382140000000037E-3</c:v>
                </c:pt>
                <c:pt idx="1175">
                  <c:v>5.3379789999999996E-3</c:v>
                </c:pt>
                <c:pt idx="1176">
                  <c:v>5.336805E-3</c:v>
                </c:pt>
                <c:pt idx="1177">
                  <c:v>5.3353999999999971E-3</c:v>
                </c:pt>
                <c:pt idx="1178">
                  <c:v>5.6356109999999987E-3</c:v>
                </c:pt>
                <c:pt idx="1179">
                  <c:v>5.7373019999999997E-3</c:v>
                </c:pt>
                <c:pt idx="1180">
                  <c:v>5.9386749999999974E-3</c:v>
                </c:pt>
                <c:pt idx="1181">
                  <c:v>5.8384280000000031E-3</c:v>
                </c:pt>
                <c:pt idx="1182">
                  <c:v>5.538331000000004E-3</c:v>
                </c:pt>
                <c:pt idx="1183">
                  <c:v>5.4383160000000021E-3</c:v>
                </c:pt>
                <c:pt idx="1184">
                  <c:v>5.3394879999999999E-3</c:v>
                </c:pt>
                <c:pt idx="1185">
                  <c:v>5.3371229999999992E-3</c:v>
                </c:pt>
                <c:pt idx="1186">
                  <c:v>5.537847000000002E-3</c:v>
                </c:pt>
                <c:pt idx="1187">
                  <c:v>5.5366989999999991E-3</c:v>
                </c:pt>
                <c:pt idx="1188">
                  <c:v>5.5387610000000032E-3</c:v>
                </c:pt>
                <c:pt idx="1189">
                  <c:v>5.4377669999999996E-3</c:v>
                </c:pt>
                <c:pt idx="1190">
                  <c:v>5.2389310000000022E-3</c:v>
                </c:pt>
                <c:pt idx="1191">
                  <c:v>5.2395070000000044E-3</c:v>
                </c:pt>
                <c:pt idx="1192">
                  <c:v>5.3412079999999966E-3</c:v>
                </c:pt>
                <c:pt idx="1193">
                  <c:v>5.3414199999999995E-3</c:v>
                </c:pt>
                <c:pt idx="1194">
                  <c:v>5.3402860000000031E-3</c:v>
                </c:pt>
                <c:pt idx="1195">
                  <c:v>5.440643999999998E-3</c:v>
                </c:pt>
                <c:pt idx="1196">
                  <c:v>5.5426029999999966E-3</c:v>
                </c:pt>
                <c:pt idx="1197">
                  <c:v>5.8447769999999989E-3</c:v>
                </c:pt>
                <c:pt idx="1198">
                  <c:v>5.7450869999999994E-3</c:v>
                </c:pt>
                <c:pt idx="1199">
                  <c:v>5.7447049999999993E-3</c:v>
                </c:pt>
                <c:pt idx="1200">
                  <c:v>5.2449590000000004E-3</c:v>
                </c:pt>
                <c:pt idx="1201">
                  <c:v>5.1453119999999991E-3</c:v>
                </c:pt>
                <c:pt idx="1202">
                  <c:v>5.1458900000000002E-3</c:v>
                </c:pt>
                <c:pt idx="1203">
                  <c:v>5.2443569999999981E-3</c:v>
                </c:pt>
                <c:pt idx="1204">
                  <c:v>5.2443179999999978E-3</c:v>
                </c:pt>
                <c:pt idx="1205">
                  <c:v>5.0432269999999974E-3</c:v>
                </c:pt>
                <c:pt idx="1206">
                  <c:v>5.044108999999998E-3</c:v>
                </c:pt>
                <c:pt idx="1207">
                  <c:v>5.041704999999997E-3</c:v>
                </c:pt>
                <c:pt idx="1208">
                  <c:v>5.0416959999999948E-3</c:v>
                </c:pt>
                <c:pt idx="1209">
                  <c:v>4.9417879999999956E-3</c:v>
                </c:pt>
                <c:pt idx="1210">
                  <c:v>4.9428330000000006E-3</c:v>
                </c:pt>
                <c:pt idx="1211">
                  <c:v>4.9431840000000032E-3</c:v>
                </c:pt>
                <c:pt idx="1212">
                  <c:v>4.9438080000000009E-3</c:v>
                </c:pt>
                <c:pt idx="1213">
                  <c:v>4.9445579999999982E-3</c:v>
                </c:pt>
                <c:pt idx="1214">
                  <c:v>4.9456869999999972E-3</c:v>
                </c:pt>
                <c:pt idx="1215">
                  <c:v>4.9457730000000005E-3</c:v>
                </c:pt>
                <c:pt idx="1216">
                  <c:v>5.0450060000000012E-3</c:v>
                </c:pt>
                <c:pt idx="1217">
                  <c:v>5.045319999999999E-3</c:v>
                </c:pt>
                <c:pt idx="1218">
                  <c:v>5.0446339999999992E-3</c:v>
                </c:pt>
                <c:pt idx="1219">
                  <c:v>5.1437659999999975E-3</c:v>
                </c:pt>
                <c:pt idx="1220">
                  <c:v>5.3449600000000028E-3</c:v>
                </c:pt>
                <c:pt idx="1221">
                  <c:v>5.1444419999999991E-3</c:v>
                </c:pt>
                <c:pt idx="1222">
                  <c:v>5.1461840000000016E-3</c:v>
                </c:pt>
                <c:pt idx="1223">
                  <c:v>5.1460000000000047E-3</c:v>
                </c:pt>
                <c:pt idx="1224">
                  <c:v>5.146717999999998E-3</c:v>
                </c:pt>
                <c:pt idx="1225">
                  <c:v>5.1458970000000034E-3</c:v>
                </c:pt>
                <c:pt idx="1226">
                  <c:v>5.1466340000000006E-3</c:v>
                </c:pt>
                <c:pt idx="1227">
                  <c:v>5.1465470000000013E-3</c:v>
                </c:pt>
                <c:pt idx="1228">
                  <c:v>5.1459659999999983E-3</c:v>
                </c:pt>
                <c:pt idx="1229">
                  <c:v>5.1471199999999981E-3</c:v>
                </c:pt>
                <c:pt idx="1230">
                  <c:v>5.146816000000002E-3</c:v>
                </c:pt>
                <c:pt idx="1231">
                  <c:v>5.1460020000000037E-3</c:v>
                </c:pt>
                <c:pt idx="1232">
                  <c:v>5.346035999999995E-3</c:v>
                </c:pt>
                <c:pt idx="1233">
                  <c:v>5.4470980000000009E-3</c:v>
                </c:pt>
                <c:pt idx="1234">
                  <c:v>5.4468290000000003E-3</c:v>
                </c:pt>
                <c:pt idx="1235">
                  <c:v>5.4469179999999985E-3</c:v>
                </c:pt>
                <c:pt idx="1236">
                  <c:v>5.5464009999999994E-3</c:v>
                </c:pt>
                <c:pt idx="1237">
                  <c:v>5.3471050000000013E-3</c:v>
                </c:pt>
                <c:pt idx="1238">
                  <c:v>5.2463240000000001E-3</c:v>
                </c:pt>
                <c:pt idx="1239">
                  <c:v>5.3461269999999991E-3</c:v>
                </c:pt>
                <c:pt idx="1240">
                  <c:v>5.3458480000000003E-3</c:v>
                </c:pt>
                <c:pt idx="1241">
                  <c:v>5.1451380000000005E-3</c:v>
                </c:pt>
                <c:pt idx="1242">
                  <c:v>5.1448049999999988E-3</c:v>
                </c:pt>
                <c:pt idx="1243">
                  <c:v>5.2447100000000031E-3</c:v>
                </c:pt>
                <c:pt idx="1244">
                  <c:v>5.2455459999999968E-3</c:v>
                </c:pt>
                <c:pt idx="1245">
                  <c:v>5.3447719999999976E-3</c:v>
                </c:pt>
                <c:pt idx="1246">
                  <c:v>5.1445959999999978E-3</c:v>
                </c:pt>
                <c:pt idx="1247">
                  <c:v>5.1441740000000014E-3</c:v>
                </c:pt>
                <c:pt idx="1248">
                  <c:v>5.1438539999999963E-3</c:v>
                </c:pt>
                <c:pt idx="1249">
                  <c:v>5.1411400000000024E-3</c:v>
                </c:pt>
                <c:pt idx="1250">
                  <c:v>4.5409509999999945E-3</c:v>
                </c:pt>
                <c:pt idx="1251">
                  <c:v>4.7431549999999989E-3</c:v>
                </c:pt>
                <c:pt idx="1252">
                  <c:v>4.9458750000000024E-3</c:v>
                </c:pt>
                <c:pt idx="1253">
                  <c:v>4.9456359999999998E-3</c:v>
                </c:pt>
                <c:pt idx="1254">
                  <c:v>4.7461129999999963E-3</c:v>
                </c:pt>
                <c:pt idx="1255">
                  <c:v>4.7472879999999988E-3</c:v>
                </c:pt>
                <c:pt idx="1256">
                  <c:v>4.7470850000000016E-3</c:v>
                </c:pt>
                <c:pt idx="1257">
                  <c:v>4.7481670000000011E-3</c:v>
                </c:pt>
                <c:pt idx="1258">
                  <c:v>4.7468190000000028E-3</c:v>
                </c:pt>
                <c:pt idx="1259">
                  <c:v>4.5470229999999973E-3</c:v>
                </c:pt>
                <c:pt idx="1260">
                  <c:v>4.548159999999999E-3</c:v>
                </c:pt>
                <c:pt idx="1261">
                  <c:v>4.3479839999999992E-3</c:v>
                </c:pt>
                <c:pt idx="1262">
                  <c:v>4.2479149999999979E-3</c:v>
                </c:pt>
                <c:pt idx="1263">
                  <c:v>4.2482749999999993E-3</c:v>
                </c:pt>
                <c:pt idx="1264">
                  <c:v>4.2478529999999994E-3</c:v>
                </c:pt>
                <c:pt idx="1265">
                  <c:v>4.2490130000000029E-3</c:v>
                </c:pt>
                <c:pt idx="1266">
                  <c:v>4.249089999999997E-3</c:v>
                </c:pt>
                <c:pt idx="1267">
                  <c:v>4.2492239999999959E-3</c:v>
                </c:pt>
                <c:pt idx="1268">
                  <c:v>4.2499379999999982E-3</c:v>
                </c:pt>
                <c:pt idx="1269">
                  <c:v>4.2485490000000008E-3</c:v>
                </c:pt>
                <c:pt idx="1270">
                  <c:v>4.2485929999999984E-3</c:v>
                </c:pt>
                <c:pt idx="1271">
                  <c:v>4.2492409999999939E-3</c:v>
                </c:pt>
                <c:pt idx="1272">
                  <c:v>4.3489530000000026E-3</c:v>
                </c:pt>
                <c:pt idx="1273">
                  <c:v>4.3477470000000025E-3</c:v>
                </c:pt>
                <c:pt idx="1274">
                  <c:v>4.3487689999999989E-3</c:v>
                </c:pt>
                <c:pt idx="1275">
                  <c:v>4.3483379999999967E-3</c:v>
                </c:pt>
                <c:pt idx="1276">
                  <c:v>4.3471079999999988E-3</c:v>
                </c:pt>
                <c:pt idx="1277">
                  <c:v>4.346311000000002E-3</c:v>
                </c:pt>
                <c:pt idx="1278">
                  <c:v>4.3464249999999975E-3</c:v>
                </c:pt>
                <c:pt idx="1279">
                  <c:v>4.8480259999999983E-3</c:v>
                </c:pt>
                <c:pt idx="1280">
                  <c:v>5.0472570000000029E-3</c:v>
                </c:pt>
                <c:pt idx="1281">
                  <c:v>5.0468260000000008E-3</c:v>
                </c:pt>
                <c:pt idx="1282">
                  <c:v>4.9455870000000013E-3</c:v>
                </c:pt>
                <c:pt idx="1283">
                  <c:v>5.1466699999999956E-3</c:v>
                </c:pt>
                <c:pt idx="1284">
                  <c:v>4.9469349999999995E-3</c:v>
                </c:pt>
                <c:pt idx="1285">
                  <c:v>5.0471790000000023E-3</c:v>
                </c:pt>
                <c:pt idx="1286">
                  <c:v>4.9474649999999981E-3</c:v>
                </c:pt>
                <c:pt idx="1287">
                  <c:v>4.9478450000000028E-3</c:v>
                </c:pt>
                <c:pt idx="1288">
                  <c:v>4.9471089999999981E-3</c:v>
                </c:pt>
                <c:pt idx="1289">
                  <c:v>4.8464459999999973E-3</c:v>
                </c:pt>
                <c:pt idx="1290">
                  <c:v>4.6464439999999996E-3</c:v>
                </c:pt>
                <c:pt idx="1291">
                  <c:v>4.6463850000000029E-3</c:v>
                </c:pt>
                <c:pt idx="1292">
                  <c:v>4.6468050000000004E-3</c:v>
                </c:pt>
                <c:pt idx="1293">
                  <c:v>4.6475409999999981E-3</c:v>
                </c:pt>
                <c:pt idx="1294">
                  <c:v>4.6465909999999985E-3</c:v>
                </c:pt>
                <c:pt idx="1295">
                  <c:v>4.6473799999999961E-3</c:v>
                </c:pt>
                <c:pt idx="1296">
                  <c:v>4.545998000000006E-3</c:v>
                </c:pt>
                <c:pt idx="1297">
                  <c:v>4.5471420000000005E-3</c:v>
                </c:pt>
                <c:pt idx="1298">
                  <c:v>4.4474329999999972E-3</c:v>
                </c:pt>
                <c:pt idx="1299">
                  <c:v>4.4481110000000011E-3</c:v>
                </c:pt>
                <c:pt idx="1300">
                  <c:v>4.4480079999999998E-3</c:v>
                </c:pt>
                <c:pt idx="1301">
                  <c:v>4.3491659999999981E-3</c:v>
                </c:pt>
                <c:pt idx="1302">
                  <c:v>4.3497379999999988E-3</c:v>
                </c:pt>
                <c:pt idx="1303">
                  <c:v>4.3481419999999993E-3</c:v>
                </c:pt>
                <c:pt idx="1304">
                  <c:v>4.3472889999999938E-3</c:v>
                </c:pt>
                <c:pt idx="1305">
                  <c:v>4.3477580000000002E-3</c:v>
                </c:pt>
                <c:pt idx="1306">
                  <c:v>4.4474959999999987E-3</c:v>
                </c:pt>
                <c:pt idx="1307">
                  <c:v>4.4480619999999992E-3</c:v>
                </c:pt>
                <c:pt idx="1308">
                  <c:v>4.447584000000001E-3</c:v>
                </c:pt>
                <c:pt idx="1309">
                  <c:v>4.4474960000000022E-3</c:v>
                </c:pt>
                <c:pt idx="1310">
                  <c:v>4.4474470000000002E-3</c:v>
                </c:pt>
                <c:pt idx="1311">
                  <c:v>4.3473620000000039E-3</c:v>
                </c:pt>
                <c:pt idx="1312">
                  <c:v>4.2480879999999971E-3</c:v>
                </c:pt>
                <c:pt idx="1313">
                  <c:v>4.2491100000000039E-3</c:v>
                </c:pt>
                <c:pt idx="1314">
                  <c:v>4.248637999999999E-3</c:v>
                </c:pt>
                <c:pt idx="1315">
                  <c:v>4.148060000000002E-3</c:v>
                </c:pt>
                <c:pt idx="1316">
                  <c:v>4.247620000000004E-3</c:v>
                </c:pt>
                <c:pt idx="1317">
                  <c:v>4.2479100000000006E-3</c:v>
                </c:pt>
                <c:pt idx="1318">
                  <c:v>4.2486019999999972E-3</c:v>
                </c:pt>
                <c:pt idx="1319">
                  <c:v>4.1487140000000013E-3</c:v>
                </c:pt>
                <c:pt idx="1320">
                  <c:v>4.1497539999999986E-3</c:v>
                </c:pt>
                <c:pt idx="1321">
                  <c:v>4.1504849999999989E-3</c:v>
                </c:pt>
                <c:pt idx="1322">
                  <c:v>4.1490599999999996E-3</c:v>
                </c:pt>
                <c:pt idx="1323">
                  <c:v>4.1486849999999992E-3</c:v>
                </c:pt>
                <c:pt idx="1324">
                  <c:v>4.147979999999999E-3</c:v>
                </c:pt>
                <c:pt idx="1325">
                  <c:v>4.2479970000000034E-3</c:v>
                </c:pt>
                <c:pt idx="1326">
                  <c:v>4.2481480000000002E-3</c:v>
                </c:pt>
                <c:pt idx="1327">
                  <c:v>4.248169000000003E-3</c:v>
                </c:pt>
                <c:pt idx="1328">
                  <c:v>4.2493879999999998E-3</c:v>
                </c:pt>
                <c:pt idx="1329">
                  <c:v>4.2497079999999979E-3</c:v>
                </c:pt>
                <c:pt idx="1330">
                  <c:v>4.2500769999999945E-3</c:v>
                </c:pt>
                <c:pt idx="1331">
                  <c:v>4.249428999999999E-3</c:v>
                </c:pt>
                <c:pt idx="1332">
                  <c:v>4.2499080000000036E-3</c:v>
                </c:pt>
                <c:pt idx="1333">
                  <c:v>4.2503189999999989E-3</c:v>
                </c:pt>
                <c:pt idx="1334">
                  <c:v>4.1494329999999975E-3</c:v>
                </c:pt>
                <c:pt idx="1335">
                  <c:v>4.2497499999999966E-3</c:v>
                </c:pt>
                <c:pt idx="1336">
                  <c:v>4.2501800000000027E-3</c:v>
                </c:pt>
                <c:pt idx="1337">
                  <c:v>4.2496440000000003E-3</c:v>
                </c:pt>
                <c:pt idx="1338">
                  <c:v>4.250138000000004E-3</c:v>
                </c:pt>
                <c:pt idx="1339">
                  <c:v>4.2492229999999999E-3</c:v>
                </c:pt>
                <c:pt idx="1340">
                  <c:v>4.2483339999999994E-3</c:v>
                </c:pt>
                <c:pt idx="1341">
                  <c:v>4.2498020000000004E-3</c:v>
                </c:pt>
                <c:pt idx="1342">
                  <c:v>4.2485160000000008E-3</c:v>
                </c:pt>
                <c:pt idx="1343">
                  <c:v>4.2481350000000001E-3</c:v>
                </c:pt>
                <c:pt idx="1344">
                  <c:v>4.2478190000000034E-3</c:v>
                </c:pt>
                <c:pt idx="1345">
                  <c:v>4.2466870000000025E-3</c:v>
                </c:pt>
                <c:pt idx="1346">
                  <c:v>4.2465759999999984E-3</c:v>
                </c:pt>
                <c:pt idx="1347">
                  <c:v>4.2471809999999957E-3</c:v>
                </c:pt>
                <c:pt idx="1348">
                  <c:v>4.2483100000000017E-3</c:v>
                </c:pt>
                <c:pt idx="1349">
                  <c:v>4.2487660000000045E-3</c:v>
                </c:pt>
                <c:pt idx="1350">
                  <c:v>4.4484950000000002E-3</c:v>
                </c:pt>
                <c:pt idx="1351">
                  <c:v>4.3489539999999986E-3</c:v>
                </c:pt>
                <c:pt idx="1352">
                  <c:v>4.2484080000000021E-3</c:v>
                </c:pt>
                <c:pt idx="1353">
                  <c:v>4.2475629999999993E-3</c:v>
                </c:pt>
                <c:pt idx="1354">
                  <c:v>4.1474909999999997E-3</c:v>
                </c:pt>
                <c:pt idx="1355">
                  <c:v>4.2486630000000032E-3</c:v>
                </c:pt>
                <c:pt idx="1356">
                  <c:v>3.8486640000000016E-3</c:v>
                </c:pt>
                <c:pt idx="1357">
                  <c:v>3.7493609999999962E-3</c:v>
                </c:pt>
                <c:pt idx="1358">
                  <c:v>3.7493459999999972E-3</c:v>
                </c:pt>
                <c:pt idx="1359">
                  <c:v>3.749025000000003E-3</c:v>
                </c:pt>
                <c:pt idx="1360">
                  <c:v>3.5482480000000038E-3</c:v>
                </c:pt>
                <c:pt idx="1361">
                  <c:v>4.0491040000000013E-3</c:v>
                </c:pt>
                <c:pt idx="1362">
                  <c:v>4.0494290000000002E-3</c:v>
                </c:pt>
                <c:pt idx="1363">
                  <c:v>4.1493880000000039E-3</c:v>
                </c:pt>
                <c:pt idx="1364">
                  <c:v>3.950504000000004E-3</c:v>
                </c:pt>
                <c:pt idx="1365">
                  <c:v>3.9503449999999975E-3</c:v>
                </c:pt>
                <c:pt idx="1366">
                  <c:v>3.9500269999999983E-3</c:v>
                </c:pt>
                <c:pt idx="1367">
                  <c:v>3.9510509999999971E-3</c:v>
                </c:pt>
                <c:pt idx="1368">
                  <c:v>3.9504570000000044E-3</c:v>
                </c:pt>
                <c:pt idx="1369">
                  <c:v>3.9500170000000036E-3</c:v>
                </c:pt>
                <c:pt idx="1370">
                  <c:v>4.0512269999999975E-3</c:v>
                </c:pt>
                <c:pt idx="1371">
                  <c:v>4.0506400000000012E-3</c:v>
                </c:pt>
                <c:pt idx="1372">
                  <c:v>4.050695999999996E-3</c:v>
                </c:pt>
                <c:pt idx="1373">
                  <c:v>4.1512840000000016E-3</c:v>
                </c:pt>
                <c:pt idx="1374">
                  <c:v>4.1506859999999972E-3</c:v>
                </c:pt>
                <c:pt idx="1375">
                  <c:v>4.1502430000000014E-3</c:v>
                </c:pt>
                <c:pt idx="1376">
                  <c:v>4.2507350000000055E-3</c:v>
                </c:pt>
                <c:pt idx="1377">
                  <c:v>4.3504699999999986E-3</c:v>
                </c:pt>
                <c:pt idx="1378">
                  <c:v>4.5506499999999998E-3</c:v>
                </c:pt>
                <c:pt idx="1379">
                  <c:v>4.5514339999999966E-3</c:v>
                </c:pt>
                <c:pt idx="1380">
                  <c:v>4.5521949999999985E-3</c:v>
                </c:pt>
                <c:pt idx="1381">
                  <c:v>4.5517909999999995E-3</c:v>
                </c:pt>
                <c:pt idx="1382">
                  <c:v>4.5519380000000019E-3</c:v>
                </c:pt>
                <c:pt idx="1383">
                  <c:v>4.6528429999999968E-3</c:v>
                </c:pt>
                <c:pt idx="1384">
                  <c:v>4.6533490000000011E-3</c:v>
                </c:pt>
                <c:pt idx="1385">
                  <c:v>5.0542930000000014E-3</c:v>
                </c:pt>
                <c:pt idx="1386">
                  <c:v>5.1535870000000011E-3</c:v>
                </c:pt>
                <c:pt idx="1387">
                  <c:v>5.1532089999999989E-3</c:v>
                </c:pt>
                <c:pt idx="1388">
                  <c:v>5.1528280000000017E-3</c:v>
                </c:pt>
                <c:pt idx="1389">
                  <c:v>4.9521329999999975E-3</c:v>
                </c:pt>
                <c:pt idx="1390">
                  <c:v>4.9531719999999987E-3</c:v>
                </c:pt>
                <c:pt idx="1391">
                  <c:v>4.953227000000001E-3</c:v>
                </c:pt>
                <c:pt idx="1392">
                  <c:v>4.9536779999999996E-3</c:v>
                </c:pt>
                <c:pt idx="1393">
                  <c:v>4.9533320000000013E-3</c:v>
                </c:pt>
                <c:pt idx="1394">
                  <c:v>5.0536970000000028E-3</c:v>
                </c:pt>
                <c:pt idx="1395">
                  <c:v>5.0518560000000039E-3</c:v>
                </c:pt>
                <c:pt idx="1396">
                  <c:v>5.1525670000000003E-3</c:v>
                </c:pt>
                <c:pt idx="1397">
                  <c:v>5.0521830000000018E-3</c:v>
                </c:pt>
                <c:pt idx="1398">
                  <c:v>5.050965999999997E-3</c:v>
                </c:pt>
                <c:pt idx="1399">
                  <c:v>5.0537310000000023E-3</c:v>
                </c:pt>
                <c:pt idx="1400">
                  <c:v>5.1536699999999956E-3</c:v>
                </c:pt>
                <c:pt idx="1401">
                  <c:v>5.1543639999999981E-3</c:v>
                </c:pt>
                <c:pt idx="1402">
                  <c:v>5.1537470000000002E-3</c:v>
                </c:pt>
                <c:pt idx="1403">
                  <c:v>5.0546890000000011E-3</c:v>
                </c:pt>
                <c:pt idx="1404">
                  <c:v>5.3535129999999972E-3</c:v>
                </c:pt>
                <c:pt idx="1405">
                  <c:v>5.3535319999999977E-3</c:v>
                </c:pt>
                <c:pt idx="1406">
                  <c:v>5.451822000000002E-3</c:v>
                </c:pt>
                <c:pt idx="1407">
                  <c:v>5.5514229999999998E-3</c:v>
                </c:pt>
                <c:pt idx="1408">
                  <c:v>5.5522260000000004E-3</c:v>
                </c:pt>
                <c:pt idx="1409">
                  <c:v>5.7530410000000039E-3</c:v>
                </c:pt>
                <c:pt idx="1410">
                  <c:v>5.7536850000000014E-3</c:v>
                </c:pt>
                <c:pt idx="1411">
                  <c:v>5.7536379999999984E-3</c:v>
                </c:pt>
                <c:pt idx="1412">
                  <c:v>5.7546269999999983E-3</c:v>
                </c:pt>
                <c:pt idx="1413">
                  <c:v>5.7548959999999989E-3</c:v>
                </c:pt>
                <c:pt idx="1414">
                  <c:v>5.6542950000000036E-3</c:v>
                </c:pt>
                <c:pt idx="1415">
                  <c:v>5.7530919999999978E-3</c:v>
                </c:pt>
                <c:pt idx="1416">
                  <c:v>5.955062000000004E-3</c:v>
                </c:pt>
                <c:pt idx="1417">
                  <c:v>5.9551830000000028E-3</c:v>
                </c:pt>
                <c:pt idx="1418">
                  <c:v>6.155103000000002E-3</c:v>
                </c:pt>
                <c:pt idx="1419">
                  <c:v>6.0549490000000004E-3</c:v>
                </c:pt>
                <c:pt idx="1420">
                  <c:v>6.1541209999999985E-3</c:v>
                </c:pt>
                <c:pt idx="1421">
                  <c:v>6.1545240000000015E-3</c:v>
                </c:pt>
                <c:pt idx="1422">
                  <c:v>6.4541600000000005E-3</c:v>
                </c:pt>
                <c:pt idx="1423">
                  <c:v>6.2539100000000014E-3</c:v>
                </c:pt>
                <c:pt idx="1424">
                  <c:v>6.2531429999999957E-3</c:v>
                </c:pt>
                <c:pt idx="1425">
                  <c:v>6.0531040000000001E-3</c:v>
                </c:pt>
                <c:pt idx="1426">
                  <c:v>5.9540779999999981E-3</c:v>
                </c:pt>
                <c:pt idx="1427">
                  <c:v>5.9532960000000003E-3</c:v>
                </c:pt>
                <c:pt idx="1428">
                  <c:v>5.9541030000000023E-3</c:v>
                </c:pt>
                <c:pt idx="1429">
                  <c:v>5.954451999999999E-3</c:v>
                </c:pt>
                <c:pt idx="1430">
                  <c:v>5.954514999999997E-3</c:v>
                </c:pt>
                <c:pt idx="1431">
                  <c:v>6.0548400000000023E-3</c:v>
                </c:pt>
                <c:pt idx="1432">
                  <c:v>6.0554270000000021E-3</c:v>
                </c:pt>
                <c:pt idx="1433">
                  <c:v>5.9558190000000011E-3</c:v>
                </c:pt>
                <c:pt idx="1434">
                  <c:v>6.057238999999999E-3</c:v>
                </c:pt>
                <c:pt idx="1435">
                  <c:v>6.0565819999999979E-3</c:v>
                </c:pt>
                <c:pt idx="1436">
                  <c:v>6.0562090000000034E-3</c:v>
                </c:pt>
                <c:pt idx="1437">
                  <c:v>6.0568570000000023E-3</c:v>
                </c:pt>
                <c:pt idx="1438">
                  <c:v>6.0575650000000009E-3</c:v>
                </c:pt>
                <c:pt idx="1439">
                  <c:v>6.0563290000000027E-3</c:v>
                </c:pt>
                <c:pt idx="1440">
                  <c:v>6.2571539999999939E-3</c:v>
                </c:pt>
                <c:pt idx="1441">
                  <c:v>6.3585200000000029E-3</c:v>
                </c:pt>
                <c:pt idx="1442">
                  <c:v>6.3600100000000027E-3</c:v>
                </c:pt>
                <c:pt idx="1443">
                  <c:v>6.2597729999999997E-3</c:v>
                </c:pt>
                <c:pt idx="1444">
                  <c:v>6.259118999999997E-3</c:v>
                </c:pt>
                <c:pt idx="1445">
                  <c:v>6.3597150000000019E-3</c:v>
                </c:pt>
                <c:pt idx="1446">
                  <c:v>6.4600199999999969E-3</c:v>
                </c:pt>
                <c:pt idx="1447">
                  <c:v>6.4608279999999949E-3</c:v>
                </c:pt>
                <c:pt idx="1448">
                  <c:v>6.4600879999999992E-3</c:v>
                </c:pt>
                <c:pt idx="1449">
                  <c:v>6.4601859999999997E-3</c:v>
                </c:pt>
                <c:pt idx="1450">
                  <c:v>6.6606019999999981E-3</c:v>
                </c:pt>
                <c:pt idx="1451">
                  <c:v>6.5597829999999996E-3</c:v>
                </c:pt>
                <c:pt idx="1452">
                  <c:v>6.559915999999999E-3</c:v>
                </c:pt>
                <c:pt idx="1453">
                  <c:v>6.2579769999999979E-3</c:v>
                </c:pt>
                <c:pt idx="1454">
                  <c:v>6.2588160000000004E-3</c:v>
                </c:pt>
                <c:pt idx="1455">
                  <c:v>6.2587230000000008E-3</c:v>
                </c:pt>
                <c:pt idx="1456">
                  <c:v>6.3576540000000042E-3</c:v>
                </c:pt>
                <c:pt idx="1457">
                  <c:v>6.3576669999999974E-3</c:v>
                </c:pt>
                <c:pt idx="1458">
                  <c:v>6.3573659999999962E-3</c:v>
                </c:pt>
                <c:pt idx="1459">
                  <c:v>6.2572779999999981E-3</c:v>
                </c:pt>
                <c:pt idx="1460">
                  <c:v>6.3581250000000027E-3</c:v>
                </c:pt>
                <c:pt idx="1461">
                  <c:v>6.3570030000000034E-3</c:v>
                </c:pt>
                <c:pt idx="1462">
                  <c:v>6.5567799999999982E-3</c:v>
                </c:pt>
                <c:pt idx="1463">
                  <c:v>6.5571909999999969E-3</c:v>
                </c:pt>
                <c:pt idx="1464">
                  <c:v>6.5581650000000012E-3</c:v>
                </c:pt>
                <c:pt idx="1465">
                  <c:v>6.6581619999999987E-3</c:v>
                </c:pt>
                <c:pt idx="1466">
                  <c:v>6.657347000000001E-3</c:v>
                </c:pt>
                <c:pt idx="1467">
                  <c:v>6.5563479999999966E-3</c:v>
                </c:pt>
                <c:pt idx="1468">
                  <c:v>6.5568759999999997E-3</c:v>
                </c:pt>
                <c:pt idx="1469">
                  <c:v>6.45569E-3</c:v>
                </c:pt>
                <c:pt idx="1470">
                  <c:v>6.3548980000000047E-3</c:v>
                </c:pt>
                <c:pt idx="1471">
                  <c:v>6.3547120000000019E-3</c:v>
                </c:pt>
                <c:pt idx="1472">
                  <c:v>6.3563110000000034E-3</c:v>
                </c:pt>
                <c:pt idx="1473">
                  <c:v>6.4558850000000015E-3</c:v>
                </c:pt>
                <c:pt idx="1474">
                  <c:v>6.3565990000000044E-3</c:v>
                </c:pt>
                <c:pt idx="1475">
                  <c:v>6.4552249999999985E-3</c:v>
                </c:pt>
                <c:pt idx="1476">
                  <c:v>6.4545390000000022E-3</c:v>
                </c:pt>
                <c:pt idx="1477">
                  <c:v>6.7556569999999982E-3</c:v>
                </c:pt>
                <c:pt idx="1478">
                  <c:v>6.7558640000000003E-3</c:v>
                </c:pt>
                <c:pt idx="1479">
                  <c:v>6.7556549999999958E-3</c:v>
                </c:pt>
                <c:pt idx="1480">
                  <c:v>6.7561079999999968E-3</c:v>
                </c:pt>
                <c:pt idx="1481">
                  <c:v>6.7570959999999972E-3</c:v>
                </c:pt>
                <c:pt idx="1482">
                  <c:v>6.8559019999999971E-3</c:v>
                </c:pt>
                <c:pt idx="1483">
                  <c:v>6.9549199999999964E-3</c:v>
                </c:pt>
                <c:pt idx="1484">
                  <c:v>6.9549699999999978E-3</c:v>
                </c:pt>
                <c:pt idx="1485">
                  <c:v>6.9549240000000012E-3</c:v>
                </c:pt>
                <c:pt idx="1486">
                  <c:v>6.9536669999999967E-3</c:v>
                </c:pt>
                <c:pt idx="1487">
                  <c:v>6.9533869999999984E-3</c:v>
                </c:pt>
                <c:pt idx="1488">
                  <c:v>7.0520999999999986E-3</c:v>
                </c:pt>
                <c:pt idx="1489">
                  <c:v>6.9523579999999988E-3</c:v>
                </c:pt>
                <c:pt idx="1490">
                  <c:v>6.852419000000002E-3</c:v>
                </c:pt>
                <c:pt idx="1491">
                  <c:v>6.752210000000005E-3</c:v>
                </c:pt>
                <c:pt idx="1492">
                  <c:v>6.8526480000000028E-3</c:v>
                </c:pt>
                <c:pt idx="1493">
                  <c:v>6.8523240000000034E-3</c:v>
                </c:pt>
                <c:pt idx="1494">
                  <c:v>6.8521140000000029E-3</c:v>
                </c:pt>
                <c:pt idx="1495">
                  <c:v>6.9529629999999995E-3</c:v>
                </c:pt>
                <c:pt idx="1496">
                  <c:v>6.9544150000000055E-3</c:v>
                </c:pt>
                <c:pt idx="1497">
                  <c:v>7.0537279999999987E-3</c:v>
                </c:pt>
                <c:pt idx="1498">
                  <c:v>7.2549610000000042E-3</c:v>
                </c:pt>
                <c:pt idx="1499">
                  <c:v>7.2573360000000031E-3</c:v>
                </c:pt>
                <c:pt idx="1500">
                  <c:v>7.1568410000000041E-3</c:v>
                </c:pt>
                <c:pt idx="1501">
                  <c:v>7.1556109999999992E-3</c:v>
                </c:pt>
                <c:pt idx="1502">
                  <c:v>7.1566839999999965E-3</c:v>
                </c:pt>
                <c:pt idx="1503">
                  <c:v>7.2553880000000015E-3</c:v>
                </c:pt>
                <c:pt idx="1504">
                  <c:v>7.255728999999999E-3</c:v>
                </c:pt>
                <c:pt idx="1505">
                  <c:v>7.1546449999999977E-3</c:v>
                </c:pt>
                <c:pt idx="1506">
                  <c:v>7.2548290000000008E-3</c:v>
                </c:pt>
                <c:pt idx="1507">
                  <c:v>7.2550969999999985E-3</c:v>
                </c:pt>
                <c:pt idx="1508">
                  <c:v>6.8546239999999967E-3</c:v>
                </c:pt>
                <c:pt idx="1509">
                  <c:v>6.8545920000000031E-3</c:v>
                </c:pt>
                <c:pt idx="1510">
                  <c:v>6.8542010000000007E-3</c:v>
                </c:pt>
                <c:pt idx="1511">
                  <c:v>6.8539489999999981E-3</c:v>
                </c:pt>
                <c:pt idx="1512">
                  <c:v>6.854917000000002E-3</c:v>
                </c:pt>
                <c:pt idx="1513">
                  <c:v>6.9548339999999965E-3</c:v>
                </c:pt>
                <c:pt idx="1514">
                  <c:v>6.9558659999999981E-3</c:v>
                </c:pt>
                <c:pt idx="1515">
                  <c:v>6.9561819999999983E-3</c:v>
                </c:pt>
                <c:pt idx="1516">
                  <c:v>6.9563800000000051E-3</c:v>
                </c:pt>
                <c:pt idx="1517">
                  <c:v>6.9553960000000026E-3</c:v>
                </c:pt>
                <c:pt idx="1518">
                  <c:v>7.0584919999999961E-3</c:v>
                </c:pt>
                <c:pt idx="1519">
                  <c:v>6.9583089999999993E-3</c:v>
                </c:pt>
                <c:pt idx="1520">
                  <c:v>6.9577219999999995E-3</c:v>
                </c:pt>
                <c:pt idx="1521">
                  <c:v>6.9589200000000004E-3</c:v>
                </c:pt>
                <c:pt idx="1522">
                  <c:v>6.8584639999999981E-3</c:v>
                </c:pt>
                <c:pt idx="1523">
                  <c:v>6.859450000000003E-3</c:v>
                </c:pt>
                <c:pt idx="1524">
                  <c:v>6.8603859999999961E-3</c:v>
                </c:pt>
                <c:pt idx="1525">
                  <c:v>6.8585630000000015E-3</c:v>
                </c:pt>
                <c:pt idx="1526">
                  <c:v>6.958802E-3</c:v>
                </c:pt>
                <c:pt idx="1527">
                  <c:v>6.759697999999998E-3</c:v>
                </c:pt>
                <c:pt idx="1528">
                  <c:v>6.7581589999999962E-3</c:v>
                </c:pt>
                <c:pt idx="1529">
                  <c:v>6.7581989999999995E-3</c:v>
                </c:pt>
                <c:pt idx="1530">
                  <c:v>6.6563629999999985E-3</c:v>
                </c:pt>
                <c:pt idx="1531">
                  <c:v>6.6569500000000018E-3</c:v>
                </c:pt>
                <c:pt idx="1532">
                  <c:v>6.6565189999999996E-3</c:v>
                </c:pt>
                <c:pt idx="1533">
                  <c:v>6.7568169999999983E-3</c:v>
                </c:pt>
                <c:pt idx="1534">
                  <c:v>6.6570149999999953E-3</c:v>
                </c:pt>
                <c:pt idx="1535">
                  <c:v>6.6590010000000012E-3</c:v>
                </c:pt>
                <c:pt idx="1536">
                  <c:v>6.5589360000000013E-3</c:v>
                </c:pt>
                <c:pt idx="1537">
                  <c:v>6.5568249999999988E-3</c:v>
                </c:pt>
                <c:pt idx="1538">
                  <c:v>6.5569170000000024E-3</c:v>
                </c:pt>
                <c:pt idx="1539">
                  <c:v>6.6581009999999996E-3</c:v>
                </c:pt>
                <c:pt idx="1540">
                  <c:v>6.656475000000002E-3</c:v>
                </c:pt>
                <c:pt idx="1541">
                  <c:v>6.6566050000000029E-3</c:v>
                </c:pt>
                <c:pt idx="1542">
                  <c:v>6.4547140000000003E-3</c:v>
                </c:pt>
                <c:pt idx="1543">
                  <c:v>6.4550550000000012E-3</c:v>
                </c:pt>
                <c:pt idx="1544">
                  <c:v>6.4524610000000031E-3</c:v>
                </c:pt>
                <c:pt idx="1545">
                  <c:v>6.3529629999999997E-3</c:v>
                </c:pt>
                <c:pt idx="1546">
                  <c:v>6.2522329999999994E-3</c:v>
                </c:pt>
                <c:pt idx="1547">
                  <c:v>6.2533549999999986E-3</c:v>
                </c:pt>
                <c:pt idx="1548">
                  <c:v>6.2532999999999964E-3</c:v>
                </c:pt>
                <c:pt idx="1549">
                  <c:v>6.3540579999999958E-3</c:v>
                </c:pt>
                <c:pt idx="1550">
                  <c:v>6.4531369999999977E-3</c:v>
                </c:pt>
                <c:pt idx="1551">
                  <c:v>6.454045999999998E-3</c:v>
                </c:pt>
                <c:pt idx="1552">
                  <c:v>6.4539580000000027E-3</c:v>
                </c:pt>
                <c:pt idx="1553">
                  <c:v>6.3527840000000037E-3</c:v>
                </c:pt>
                <c:pt idx="1554">
                  <c:v>6.3528839999999996E-3</c:v>
                </c:pt>
                <c:pt idx="1555">
                  <c:v>6.3526869999999992E-3</c:v>
                </c:pt>
                <c:pt idx="1556">
                  <c:v>6.3531029999999988E-3</c:v>
                </c:pt>
                <c:pt idx="1557">
                  <c:v>6.3523600000000013E-3</c:v>
                </c:pt>
                <c:pt idx="1558">
                  <c:v>6.2514940000000033E-3</c:v>
                </c:pt>
                <c:pt idx="1559">
                  <c:v>6.3510220000000013E-3</c:v>
                </c:pt>
                <c:pt idx="1560">
                  <c:v>6.352047000000003E-3</c:v>
                </c:pt>
                <c:pt idx="1561">
                  <c:v>6.3514100000000052E-3</c:v>
                </c:pt>
                <c:pt idx="1562">
                  <c:v>6.6514880000000005E-3</c:v>
                </c:pt>
                <c:pt idx="1563">
                  <c:v>6.6520600000000013E-3</c:v>
                </c:pt>
                <c:pt idx="1564">
                  <c:v>6.7531180000000024E-3</c:v>
                </c:pt>
                <c:pt idx="1565">
                  <c:v>6.5520740000000015E-3</c:v>
                </c:pt>
                <c:pt idx="1566">
                  <c:v>6.553075999999998E-3</c:v>
                </c:pt>
                <c:pt idx="1567">
                  <c:v>6.6540100000000019E-3</c:v>
                </c:pt>
                <c:pt idx="1568">
                  <c:v>6.8543600000000073E-3</c:v>
                </c:pt>
                <c:pt idx="1569">
                  <c:v>6.8552089999999975E-3</c:v>
                </c:pt>
                <c:pt idx="1570">
                  <c:v>6.8556080000000026E-3</c:v>
                </c:pt>
                <c:pt idx="1571">
                  <c:v>6.5509349999999938E-3</c:v>
                </c:pt>
                <c:pt idx="1572">
                  <c:v>6.5508610000000016E-3</c:v>
                </c:pt>
                <c:pt idx="1573">
                  <c:v>6.7525709999999989E-3</c:v>
                </c:pt>
                <c:pt idx="1574">
                  <c:v>6.7515699999999984E-3</c:v>
                </c:pt>
                <c:pt idx="1575">
                  <c:v>7.0528849999999983E-3</c:v>
                </c:pt>
                <c:pt idx="1576">
                  <c:v>7.0534840000000022E-3</c:v>
                </c:pt>
                <c:pt idx="1577">
                  <c:v>7.153602000000002E-3</c:v>
                </c:pt>
                <c:pt idx="1578">
                  <c:v>7.0545340000000047E-3</c:v>
                </c:pt>
                <c:pt idx="1579">
                  <c:v>6.2491990000000004E-3</c:v>
                </c:pt>
                <c:pt idx="1580">
                  <c:v>6.4500040000000022E-3</c:v>
                </c:pt>
                <c:pt idx="1581">
                  <c:v>6.1453230000000011E-3</c:v>
                </c:pt>
                <c:pt idx="1582">
                  <c:v>7.0475959999999997E-3</c:v>
                </c:pt>
                <c:pt idx="1583">
                  <c:v>5.6441940000000017E-3</c:v>
                </c:pt>
                <c:pt idx="1584">
                  <c:v>5.443125E-3</c:v>
                </c:pt>
                <c:pt idx="1585">
                  <c:v>5.7452989999999989E-3</c:v>
                </c:pt>
                <c:pt idx="1586">
                  <c:v>5.0435840000000003E-3</c:v>
                </c:pt>
                <c:pt idx="1587">
                  <c:v>5.0443689999999999E-3</c:v>
                </c:pt>
                <c:pt idx="1588">
                  <c:v>4.1417649999999986E-3</c:v>
                </c:pt>
                <c:pt idx="1589">
                  <c:v>4.3405550000000029E-3</c:v>
                </c:pt>
                <c:pt idx="1590">
                  <c:v>3.940258999999998E-3</c:v>
                </c:pt>
                <c:pt idx="1591">
                  <c:v>3.739863999999999E-3</c:v>
                </c:pt>
                <c:pt idx="1592">
                  <c:v>3.5399220000000009E-3</c:v>
                </c:pt>
                <c:pt idx="1593">
                  <c:v>3.6411590000000049E-3</c:v>
                </c:pt>
                <c:pt idx="1594">
                  <c:v>3.4395709999999989E-3</c:v>
                </c:pt>
                <c:pt idx="1595">
                  <c:v>3.7400249999999975E-3</c:v>
                </c:pt>
                <c:pt idx="1596">
                  <c:v>3.4406200000000019E-3</c:v>
                </c:pt>
                <c:pt idx="1597">
                  <c:v>3.3380540000000035E-3</c:v>
                </c:pt>
                <c:pt idx="1598">
                  <c:v>3.3378260000000021E-3</c:v>
                </c:pt>
                <c:pt idx="1599">
                  <c:v>3.3374979999999978E-3</c:v>
                </c:pt>
                <c:pt idx="1600">
                  <c:v>3.236557999999997E-3</c:v>
                </c:pt>
                <c:pt idx="1601">
                  <c:v>3.2364380000000012E-3</c:v>
                </c:pt>
                <c:pt idx="1602">
                  <c:v>3.2365889999999981E-3</c:v>
                </c:pt>
                <c:pt idx="1603">
                  <c:v>3.3355550000000005E-3</c:v>
                </c:pt>
                <c:pt idx="1604">
                  <c:v>3.336005000000003E-3</c:v>
                </c:pt>
                <c:pt idx="1605">
                  <c:v>3.4365299999999967E-3</c:v>
                </c:pt>
                <c:pt idx="1606">
                  <c:v>3.8366139999999986E-3</c:v>
                </c:pt>
                <c:pt idx="1607">
                  <c:v>3.8374220000000001E-3</c:v>
                </c:pt>
                <c:pt idx="1608">
                  <c:v>3.6356210000000021E-3</c:v>
                </c:pt>
                <c:pt idx="1609">
                  <c:v>3.6349120000000006E-3</c:v>
                </c:pt>
                <c:pt idx="1610">
                  <c:v>3.6347359999999961E-3</c:v>
                </c:pt>
                <c:pt idx="1611">
                  <c:v>3.1338300000000041E-3</c:v>
                </c:pt>
                <c:pt idx="1612">
                  <c:v>3.133028000000003E-3</c:v>
                </c:pt>
                <c:pt idx="1613">
                  <c:v>3.1318600000000037E-3</c:v>
                </c:pt>
                <c:pt idx="1614">
                  <c:v>3.1314979999999999E-3</c:v>
                </c:pt>
                <c:pt idx="1615">
                  <c:v>3.2316930000000042E-3</c:v>
                </c:pt>
                <c:pt idx="1616">
                  <c:v>3.2316500000000026E-3</c:v>
                </c:pt>
                <c:pt idx="1617">
                  <c:v>3.2316070000000009E-3</c:v>
                </c:pt>
                <c:pt idx="1618">
                  <c:v>3.2315520000000021E-3</c:v>
                </c:pt>
                <c:pt idx="1619">
                  <c:v>3.132915E-3</c:v>
                </c:pt>
                <c:pt idx="1620">
                  <c:v>3.2325110000000004E-3</c:v>
                </c:pt>
                <c:pt idx="1621">
                  <c:v>3.3316249999999978E-3</c:v>
                </c:pt>
                <c:pt idx="1622">
                  <c:v>3.332665000000002E-3</c:v>
                </c:pt>
                <c:pt idx="1623">
                  <c:v>3.3323670000000027E-3</c:v>
                </c:pt>
                <c:pt idx="1624">
                  <c:v>3.2323369999999983E-3</c:v>
                </c:pt>
                <c:pt idx="1625">
                  <c:v>3.1327010000000016E-3</c:v>
                </c:pt>
                <c:pt idx="1626">
                  <c:v>3.1326370000000006E-3</c:v>
                </c:pt>
                <c:pt idx="1627">
                  <c:v>3.232862000000003E-3</c:v>
                </c:pt>
                <c:pt idx="1628">
                  <c:v>3.2332410000000013E-3</c:v>
                </c:pt>
                <c:pt idx="1629">
                  <c:v>3.1332819999999977E-3</c:v>
                </c:pt>
                <c:pt idx="1630">
                  <c:v>3.1330020000000028E-3</c:v>
                </c:pt>
                <c:pt idx="1631">
                  <c:v>3.133173999999999E-3</c:v>
                </c:pt>
                <c:pt idx="1632">
                  <c:v>3.2325469999999988E-3</c:v>
                </c:pt>
                <c:pt idx="1633">
                  <c:v>3.2328499999999989E-3</c:v>
                </c:pt>
                <c:pt idx="1634">
                  <c:v>3.3336479999999981E-3</c:v>
                </c:pt>
                <c:pt idx="1635">
                  <c:v>3.1347029999999956E-3</c:v>
                </c:pt>
                <c:pt idx="1636">
                  <c:v>3.1351499999999997E-3</c:v>
                </c:pt>
                <c:pt idx="1637">
                  <c:v>3.1351730000000015E-3</c:v>
                </c:pt>
                <c:pt idx="1638">
                  <c:v>3.1344810000000015E-3</c:v>
                </c:pt>
                <c:pt idx="1639">
                  <c:v>3.134691999999998E-3</c:v>
                </c:pt>
                <c:pt idx="1640">
                  <c:v>3.135803999999999E-3</c:v>
                </c:pt>
                <c:pt idx="1641">
                  <c:v>3.1363319999999986E-3</c:v>
                </c:pt>
                <c:pt idx="1642">
                  <c:v>2.7355839999999992E-3</c:v>
                </c:pt>
                <c:pt idx="1643">
                  <c:v>2.7360130000000024E-3</c:v>
                </c:pt>
                <c:pt idx="1644">
                  <c:v>2.6354259999999997E-3</c:v>
                </c:pt>
                <c:pt idx="1645">
                  <c:v>2.6351350000000003E-3</c:v>
                </c:pt>
                <c:pt idx="1646">
                  <c:v>2.6353879999999989E-3</c:v>
                </c:pt>
                <c:pt idx="1647">
                  <c:v>2.5365930000000037E-3</c:v>
                </c:pt>
                <c:pt idx="1648">
                  <c:v>2.5374309999999997E-3</c:v>
                </c:pt>
                <c:pt idx="1649">
                  <c:v>2.537405999999999E-3</c:v>
                </c:pt>
                <c:pt idx="1650">
                  <c:v>2.3369849999999998E-3</c:v>
                </c:pt>
                <c:pt idx="1651">
                  <c:v>2.3370620000000009E-3</c:v>
                </c:pt>
                <c:pt idx="1652">
                  <c:v>2.4373540000000027E-3</c:v>
                </c:pt>
                <c:pt idx="1653">
                  <c:v>2.4351219999999979E-3</c:v>
                </c:pt>
                <c:pt idx="1654">
                  <c:v>2.334702000000001E-3</c:v>
                </c:pt>
                <c:pt idx="1655">
                  <c:v>2.134272999999999E-3</c:v>
                </c:pt>
                <c:pt idx="1656">
                  <c:v>2.1332169999999998E-3</c:v>
                </c:pt>
                <c:pt idx="1657">
                  <c:v>2.0334030000000031E-3</c:v>
                </c:pt>
                <c:pt idx="1658">
                  <c:v>2.0337690000000012E-3</c:v>
                </c:pt>
                <c:pt idx="1659">
                  <c:v>2.0333789999999984E-3</c:v>
                </c:pt>
                <c:pt idx="1660">
                  <c:v>2.0332750000000011E-3</c:v>
                </c:pt>
                <c:pt idx="1661">
                  <c:v>1.9347940000000001E-3</c:v>
                </c:pt>
                <c:pt idx="1662">
                  <c:v>1.8344089999999952E-3</c:v>
                </c:pt>
                <c:pt idx="1663">
                  <c:v>1.8344659999999999E-3</c:v>
                </c:pt>
                <c:pt idx="1664">
                  <c:v>1.8362319999999932E-3</c:v>
                </c:pt>
                <c:pt idx="1665">
                  <c:v>1.8348200000000009E-3</c:v>
                </c:pt>
                <c:pt idx="1666">
                  <c:v>1.8347569999999994E-3</c:v>
                </c:pt>
                <c:pt idx="1667">
                  <c:v>1.8360490000000028E-3</c:v>
                </c:pt>
                <c:pt idx="1668">
                  <c:v>1.8351510000000036E-3</c:v>
                </c:pt>
                <c:pt idx="1669">
                  <c:v>1.834510000000001E-3</c:v>
                </c:pt>
                <c:pt idx="1670">
                  <c:v>1.8342589999999943E-3</c:v>
                </c:pt>
                <c:pt idx="1671">
                  <c:v>1.8340040000000002E-3</c:v>
                </c:pt>
                <c:pt idx="1672">
                  <c:v>1.834058000000003E-3</c:v>
                </c:pt>
                <c:pt idx="1673">
                  <c:v>1.8349869999999997E-3</c:v>
                </c:pt>
                <c:pt idx="1674">
                  <c:v>2.1360020000000014E-3</c:v>
                </c:pt>
                <c:pt idx="1675">
                  <c:v>2.1350359999999999E-3</c:v>
                </c:pt>
                <c:pt idx="1676">
                  <c:v>2.1345670000000004E-3</c:v>
                </c:pt>
                <c:pt idx="1677">
                  <c:v>2.0354390000000035E-3</c:v>
                </c:pt>
                <c:pt idx="1678">
                  <c:v>2.035890000000002E-3</c:v>
                </c:pt>
                <c:pt idx="1679">
                  <c:v>2.1348770000000038E-3</c:v>
                </c:pt>
                <c:pt idx="1680">
                  <c:v>2.1357569999999985E-3</c:v>
                </c:pt>
                <c:pt idx="1681">
                  <c:v>2.1357569999999985E-3</c:v>
                </c:pt>
                <c:pt idx="1682">
                  <c:v>2.1336840000000003E-3</c:v>
                </c:pt>
                <c:pt idx="1683">
                  <c:v>2.1325770000000001E-3</c:v>
                </c:pt>
                <c:pt idx="1684">
                  <c:v>2.1329819999999985E-3</c:v>
                </c:pt>
                <c:pt idx="1685">
                  <c:v>2.0331059999999998E-3</c:v>
                </c:pt>
                <c:pt idx="1686">
                  <c:v>2.1334869999999964E-3</c:v>
                </c:pt>
                <c:pt idx="1687">
                  <c:v>2.0331529999999993E-3</c:v>
                </c:pt>
                <c:pt idx="1688">
                  <c:v>2.0322010000000008E-3</c:v>
                </c:pt>
                <c:pt idx="1689">
                  <c:v>2.0323310000000018E-3</c:v>
                </c:pt>
                <c:pt idx="1690">
                  <c:v>1.9326910000000003E-3</c:v>
                </c:pt>
                <c:pt idx="1691">
                  <c:v>1.9337110000000012E-3</c:v>
                </c:pt>
                <c:pt idx="1692">
                  <c:v>2.1338319999999987E-3</c:v>
                </c:pt>
                <c:pt idx="1693">
                  <c:v>2.433956999999997E-3</c:v>
                </c:pt>
                <c:pt idx="1694">
                  <c:v>2.5342350000000027E-3</c:v>
                </c:pt>
                <c:pt idx="1695">
                  <c:v>2.8350630000000022E-3</c:v>
                </c:pt>
                <c:pt idx="1696">
                  <c:v>2.8356969999999947E-3</c:v>
                </c:pt>
                <c:pt idx="1697">
                  <c:v>2.9341020000000044E-3</c:v>
                </c:pt>
                <c:pt idx="1698">
                  <c:v>2.9346799999999985E-3</c:v>
                </c:pt>
                <c:pt idx="1699">
                  <c:v>3.032466000000001E-3</c:v>
                </c:pt>
                <c:pt idx="1700">
                  <c:v>3.0323189999999951E-3</c:v>
                </c:pt>
                <c:pt idx="1701">
                  <c:v>2.9331679999999999E-3</c:v>
                </c:pt>
                <c:pt idx="1702">
                  <c:v>2.8332350000000034E-3</c:v>
                </c:pt>
                <c:pt idx="1703">
                  <c:v>2.933324000000001E-3</c:v>
                </c:pt>
                <c:pt idx="1704">
                  <c:v>3.0330719999999978E-3</c:v>
                </c:pt>
                <c:pt idx="1705">
                  <c:v>3.0340289999999971E-3</c:v>
                </c:pt>
                <c:pt idx="1706">
                  <c:v>3.0335269999999977E-3</c:v>
                </c:pt>
                <c:pt idx="1707">
                  <c:v>3.033483E-3</c:v>
                </c:pt>
                <c:pt idx="1708">
                  <c:v>3.0321809999999984E-3</c:v>
                </c:pt>
                <c:pt idx="1709">
                  <c:v>3.0322550000000045E-3</c:v>
                </c:pt>
                <c:pt idx="1710">
                  <c:v>3.0321409999999986E-3</c:v>
                </c:pt>
                <c:pt idx="1711">
                  <c:v>3.031433E-3</c:v>
                </c:pt>
                <c:pt idx="1712">
                  <c:v>3.0307870000000001E-3</c:v>
                </c:pt>
                <c:pt idx="1713">
                  <c:v>3.0308809999999992E-3</c:v>
                </c:pt>
                <c:pt idx="1714">
                  <c:v>2.9307160000000033E-3</c:v>
                </c:pt>
                <c:pt idx="1715">
                  <c:v>3.0296839999999978E-3</c:v>
                </c:pt>
                <c:pt idx="1716">
                  <c:v>3.0303870000000024E-3</c:v>
                </c:pt>
                <c:pt idx="1717">
                  <c:v>3.030177000000002E-3</c:v>
                </c:pt>
                <c:pt idx="1718">
                  <c:v>3.0311220000000007E-3</c:v>
                </c:pt>
                <c:pt idx="1719">
                  <c:v>3.0304319999999996E-3</c:v>
                </c:pt>
                <c:pt idx="1720">
                  <c:v>2.830214000000001E-3</c:v>
                </c:pt>
                <c:pt idx="1721">
                  <c:v>2.7300970000000008E-3</c:v>
                </c:pt>
                <c:pt idx="1722">
                  <c:v>2.8311110000000007E-3</c:v>
                </c:pt>
                <c:pt idx="1723">
                  <c:v>2.8308550000000002E-3</c:v>
                </c:pt>
                <c:pt idx="1724">
                  <c:v>2.9315599999999997E-3</c:v>
                </c:pt>
                <c:pt idx="1725">
                  <c:v>2.8314680000000002E-3</c:v>
                </c:pt>
                <c:pt idx="1726">
                  <c:v>2.8300469999999987E-3</c:v>
                </c:pt>
                <c:pt idx="1727">
                  <c:v>2.8301199999999985E-3</c:v>
                </c:pt>
                <c:pt idx="1728">
                  <c:v>2.8295750000000008E-3</c:v>
                </c:pt>
                <c:pt idx="1729">
                  <c:v>2.8302849999999984E-3</c:v>
                </c:pt>
                <c:pt idx="1730">
                  <c:v>2.8298999999999998E-3</c:v>
                </c:pt>
                <c:pt idx="1731">
                  <c:v>2.8303229999999992E-3</c:v>
                </c:pt>
                <c:pt idx="1732">
                  <c:v>2.7294999999999993E-3</c:v>
                </c:pt>
                <c:pt idx="1733">
                  <c:v>2.7309130000000015E-3</c:v>
                </c:pt>
                <c:pt idx="1734">
                  <c:v>2.730558000000001E-3</c:v>
                </c:pt>
                <c:pt idx="1735">
                  <c:v>2.7313150000000015E-3</c:v>
                </c:pt>
                <c:pt idx="1736">
                  <c:v>2.731734999999999E-3</c:v>
                </c:pt>
                <c:pt idx="1737">
                  <c:v>2.7330319999999998E-3</c:v>
                </c:pt>
                <c:pt idx="1738">
                  <c:v>2.8324470000000018E-3</c:v>
                </c:pt>
                <c:pt idx="1739">
                  <c:v>2.9326890000000022E-3</c:v>
                </c:pt>
                <c:pt idx="1740">
                  <c:v>2.8322749999999987E-3</c:v>
                </c:pt>
                <c:pt idx="1741">
                  <c:v>2.8322749999999987E-3</c:v>
                </c:pt>
                <c:pt idx="1742">
                  <c:v>2.6329539999999999E-3</c:v>
                </c:pt>
                <c:pt idx="1743">
                  <c:v>2.6340059999999978E-3</c:v>
                </c:pt>
                <c:pt idx="1744">
                  <c:v>2.5328810000000007E-3</c:v>
                </c:pt>
                <c:pt idx="1745">
                  <c:v>2.5321919999999991E-3</c:v>
                </c:pt>
                <c:pt idx="1746">
                  <c:v>2.5329600000000008E-3</c:v>
                </c:pt>
                <c:pt idx="1747">
                  <c:v>2.5329959999999992E-3</c:v>
                </c:pt>
                <c:pt idx="1748">
                  <c:v>2.6335100000000021E-3</c:v>
                </c:pt>
                <c:pt idx="1749">
                  <c:v>2.6327280000000008E-3</c:v>
                </c:pt>
                <c:pt idx="1750">
                  <c:v>2.631917000000001E-3</c:v>
                </c:pt>
                <c:pt idx="1751">
                  <c:v>2.5306850000000013E-3</c:v>
                </c:pt>
                <c:pt idx="1752">
                  <c:v>2.530791000000001E-3</c:v>
                </c:pt>
                <c:pt idx="1753">
                  <c:v>2.6317000000000007E-3</c:v>
                </c:pt>
                <c:pt idx="1754">
                  <c:v>2.7326000000000017E-3</c:v>
                </c:pt>
                <c:pt idx="1755">
                  <c:v>2.7323999999999994E-3</c:v>
                </c:pt>
                <c:pt idx="1756">
                  <c:v>2.7322999999999965E-3</c:v>
                </c:pt>
                <c:pt idx="1757">
                  <c:v>2.9312000000000019E-3</c:v>
                </c:pt>
                <c:pt idx="1758">
                  <c:v>3.1306999999999967E-3</c:v>
                </c:pt>
                <c:pt idx="1759">
                  <c:v>3.2313999999999989E-3</c:v>
                </c:pt>
                <c:pt idx="1760">
                  <c:v>3.2312999999999995E-3</c:v>
                </c:pt>
                <c:pt idx="1761">
                  <c:v>3.1304000000000019E-3</c:v>
                </c:pt>
                <c:pt idx="1762">
                  <c:v>3.2312999999999995E-3</c:v>
                </c:pt>
                <c:pt idx="1763">
                  <c:v>3.2314999999999983E-3</c:v>
                </c:pt>
                <c:pt idx="1764">
                  <c:v>3.3328999999999998E-3</c:v>
                </c:pt>
                <c:pt idx="1765">
                  <c:v>3.3328999999999998E-3</c:v>
                </c:pt>
                <c:pt idx="1766">
                  <c:v>3.3334999999999997E-3</c:v>
                </c:pt>
                <c:pt idx="1767">
                  <c:v>3.3332000000000014E-3</c:v>
                </c:pt>
                <c:pt idx="1768">
                  <c:v>3.4343000000000012E-3</c:v>
                </c:pt>
                <c:pt idx="1769">
                  <c:v>3.3337000000000019E-3</c:v>
                </c:pt>
                <c:pt idx="1770">
                  <c:v>3.2348999999999989E-3</c:v>
                </c:pt>
                <c:pt idx="1771">
                  <c:v>3.6347000000000011E-3</c:v>
                </c:pt>
                <c:pt idx="1772">
                  <c:v>3.6337000000000001E-3</c:v>
                </c:pt>
                <c:pt idx="1773">
                  <c:v>3.7336999999999995E-3</c:v>
                </c:pt>
                <c:pt idx="1774">
                  <c:v>3.6329999999999973E-3</c:v>
                </c:pt>
                <c:pt idx="1775">
                  <c:v>3.5320999999999998E-3</c:v>
                </c:pt>
                <c:pt idx="1776">
                  <c:v>3.5316999999999987E-3</c:v>
                </c:pt>
                <c:pt idx="1777">
                  <c:v>3.4314999999999971E-3</c:v>
                </c:pt>
                <c:pt idx="1778">
                  <c:v>3.7314999999999987E-3</c:v>
                </c:pt>
                <c:pt idx="1779">
                  <c:v>4.0314999999999969E-3</c:v>
                </c:pt>
                <c:pt idx="1780">
                  <c:v>4.0327000000000002E-3</c:v>
                </c:pt>
                <c:pt idx="1781">
                  <c:v>4.0322999999999991E-3</c:v>
                </c:pt>
                <c:pt idx="1782">
                  <c:v>3.9330999999999984E-3</c:v>
                </c:pt>
                <c:pt idx="1783">
                  <c:v>3.8318999999999992E-3</c:v>
                </c:pt>
                <c:pt idx="1784">
                  <c:v>3.7324000000000003E-3</c:v>
                </c:pt>
                <c:pt idx="1785">
                  <c:v>3.6319999999999998E-3</c:v>
                </c:pt>
                <c:pt idx="1786">
                  <c:v>3.732700000000002E-3</c:v>
                </c:pt>
                <c:pt idx="1787">
                  <c:v>3.6341000000000012E-3</c:v>
                </c:pt>
                <c:pt idx="1788">
                  <c:v>3.6348999999999999E-3</c:v>
                </c:pt>
                <c:pt idx="1789">
                  <c:v>3.6352999999999976E-3</c:v>
                </c:pt>
                <c:pt idx="1790">
                  <c:v>4.0360000000000014E-3</c:v>
                </c:pt>
                <c:pt idx="1791">
                  <c:v>4.236199999999999E-3</c:v>
                </c:pt>
                <c:pt idx="1792">
                  <c:v>4.3348000000000032E-3</c:v>
                </c:pt>
                <c:pt idx="1793">
                  <c:v>4.4343999999999981E-3</c:v>
                </c:pt>
                <c:pt idx="1794">
                  <c:v>4.5335999999999987E-3</c:v>
                </c:pt>
                <c:pt idx="1795">
                  <c:v>4.5339000000000004E-3</c:v>
                </c:pt>
                <c:pt idx="1796">
                  <c:v>4.7348999999999968E-3</c:v>
                </c:pt>
                <c:pt idx="1797">
                  <c:v>4.7333999999999987E-3</c:v>
                </c:pt>
                <c:pt idx="1798">
                  <c:v>5.1339999999999997E-3</c:v>
                </c:pt>
                <c:pt idx="1799">
                  <c:v>5.1326000000000011E-3</c:v>
                </c:pt>
                <c:pt idx="1800">
                  <c:v>5.233599999999998E-3</c:v>
                </c:pt>
                <c:pt idx="1801">
                  <c:v>5.1325000000000016E-3</c:v>
                </c:pt>
                <c:pt idx="1802">
                  <c:v>5.1319000000000017E-3</c:v>
                </c:pt>
                <c:pt idx="1803">
                  <c:v>5.1321000000000006E-3</c:v>
                </c:pt>
                <c:pt idx="1804">
                  <c:v>5.1330000000000004E-3</c:v>
                </c:pt>
                <c:pt idx="1805">
                  <c:v>5.1316999999999977E-3</c:v>
                </c:pt>
                <c:pt idx="1806">
                  <c:v>5.1310000000000019E-3</c:v>
                </c:pt>
                <c:pt idx="1807">
                  <c:v>5.1307999999999996E-3</c:v>
                </c:pt>
                <c:pt idx="1808">
                  <c:v>5.3319999999999999E-3</c:v>
                </c:pt>
                <c:pt idx="1809">
                  <c:v>5.3313000000000006E-3</c:v>
                </c:pt>
                <c:pt idx="1810">
                  <c:v>5.2313000000000012E-3</c:v>
                </c:pt>
                <c:pt idx="1811">
                  <c:v>5.1328999999999993E-3</c:v>
                </c:pt>
                <c:pt idx="1812">
                  <c:v>5.0319000000000006E-3</c:v>
                </c:pt>
                <c:pt idx="1813">
                  <c:v>5.2318999999999994E-3</c:v>
                </c:pt>
                <c:pt idx="1814">
                  <c:v>5.2314000000000006E-3</c:v>
                </c:pt>
                <c:pt idx="1815">
                  <c:v>5.1318000000000006E-3</c:v>
                </c:pt>
                <c:pt idx="1816">
                  <c:v>5.1324000000000022E-3</c:v>
                </c:pt>
                <c:pt idx="1817">
                  <c:v>5.1328000000000016E-3</c:v>
                </c:pt>
                <c:pt idx="1818">
                  <c:v>5.1326000000000011E-3</c:v>
                </c:pt>
                <c:pt idx="1819">
                  <c:v>5.1322E-3</c:v>
                </c:pt>
                <c:pt idx="1820">
                  <c:v>5.1330000000000004E-3</c:v>
                </c:pt>
                <c:pt idx="1821">
                  <c:v>5.133699999999998E-3</c:v>
                </c:pt>
                <c:pt idx="1822">
                  <c:v>5.1341999999999985E-3</c:v>
                </c:pt>
                <c:pt idx="1823">
                  <c:v>5.034799999999999E-3</c:v>
                </c:pt>
                <c:pt idx="1824">
                  <c:v>5.0346999999999996E-3</c:v>
                </c:pt>
                <c:pt idx="1825">
                  <c:v>5.1341999999999985E-3</c:v>
                </c:pt>
                <c:pt idx="1826">
                  <c:v>5.0340000000000003E-3</c:v>
                </c:pt>
                <c:pt idx="1827">
                  <c:v>5.1350000000000007E-3</c:v>
                </c:pt>
                <c:pt idx="1828">
                  <c:v>5.2346999999999984E-3</c:v>
                </c:pt>
                <c:pt idx="1829">
                  <c:v>5.0341000000000032E-3</c:v>
                </c:pt>
                <c:pt idx="1830">
                  <c:v>5.1351000000000036E-3</c:v>
                </c:pt>
                <c:pt idx="1831">
                  <c:v>5.2352999999999983E-3</c:v>
                </c:pt>
                <c:pt idx="1832">
                  <c:v>5.3343000000000002E-3</c:v>
                </c:pt>
                <c:pt idx="1833">
                  <c:v>5.233599999999998E-3</c:v>
                </c:pt>
                <c:pt idx="1834">
                  <c:v>5.3337000000000002E-3</c:v>
                </c:pt>
                <c:pt idx="1835">
                  <c:v>5.3347000000000012E-3</c:v>
                </c:pt>
                <c:pt idx="1836">
                  <c:v>5.3353000000000012E-3</c:v>
                </c:pt>
                <c:pt idx="1837">
                  <c:v>5.3349999999999995E-3</c:v>
                </c:pt>
                <c:pt idx="1838">
                  <c:v>5.334499999999999E-3</c:v>
                </c:pt>
                <c:pt idx="1839">
                  <c:v>5.3335000000000014E-3</c:v>
                </c:pt>
                <c:pt idx="1840">
                  <c:v>5.4353000000000005E-3</c:v>
                </c:pt>
                <c:pt idx="1841">
                  <c:v>5.5335000000000002E-3</c:v>
                </c:pt>
                <c:pt idx="1842">
                  <c:v>5.5335999999999996E-3</c:v>
                </c:pt>
                <c:pt idx="1843">
                  <c:v>5.3326999999999992E-3</c:v>
                </c:pt>
                <c:pt idx="1844">
                  <c:v>5.4321999999999999E-3</c:v>
                </c:pt>
                <c:pt idx="1845">
                  <c:v>5.3337000000000002E-3</c:v>
                </c:pt>
                <c:pt idx="1846">
                  <c:v>4.9347999999999996E-3</c:v>
                </c:pt>
                <c:pt idx="1847">
                  <c:v>4.9358000000000006E-3</c:v>
                </c:pt>
                <c:pt idx="1848">
                  <c:v>4.8361000000000029E-3</c:v>
                </c:pt>
                <c:pt idx="1849">
                  <c:v>4.8358000000000012E-3</c:v>
                </c:pt>
                <c:pt idx="1850">
                  <c:v>4.735099999999999E-3</c:v>
                </c:pt>
                <c:pt idx="1851">
                  <c:v>4.7361E-3</c:v>
                </c:pt>
                <c:pt idx="1852">
                  <c:v>4.8355999999999989E-3</c:v>
                </c:pt>
                <c:pt idx="1853">
                  <c:v>4.8357000000000018E-3</c:v>
                </c:pt>
                <c:pt idx="1854">
                  <c:v>4.9359E-3</c:v>
                </c:pt>
                <c:pt idx="1855">
                  <c:v>5.036800000000001E-3</c:v>
                </c:pt>
                <c:pt idx="1856">
                  <c:v>5.0370999999999992E-3</c:v>
                </c:pt>
                <c:pt idx="1857">
                  <c:v>4.9370999999999998E-3</c:v>
                </c:pt>
                <c:pt idx="1858">
                  <c:v>4.8375000000000015E-3</c:v>
                </c:pt>
                <c:pt idx="1859">
                  <c:v>4.8383999999999996E-3</c:v>
                </c:pt>
                <c:pt idx="1860">
                  <c:v>4.7363000000000023E-3</c:v>
                </c:pt>
                <c:pt idx="1861">
                  <c:v>4.5373000000000011E-3</c:v>
                </c:pt>
                <c:pt idx="1862">
                  <c:v>4.2368000000000024E-3</c:v>
                </c:pt>
                <c:pt idx="1863">
                  <c:v>4.1373999999999994E-3</c:v>
                </c:pt>
                <c:pt idx="1864">
                  <c:v>4.2379999999999987E-3</c:v>
                </c:pt>
                <c:pt idx="1865">
                  <c:v>4.3380000000000016E-3</c:v>
                </c:pt>
                <c:pt idx="1866">
                  <c:v>4.3372000000000029E-3</c:v>
                </c:pt>
                <c:pt idx="1867">
                  <c:v>4.4379999999999975E-3</c:v>
                </c:pt>
                <c:pt idx="1868">
                  <c:v>4.4381000000000004E-3</c:v>
                </c:pt>
                <c:pt idx="1869">
                  <c:v>4.4386000000000009E-3</c:v>
                </c:pt>
                <c:pt idx="1870">
                  <c:v>4.5398999999999995E-3</c:v>
                </c:pt>
                <c:pt idx="1871">
                  <c:v>4.4381999999999998E-3</c:v>
                </c:pt>
                <c:pt idx="1872">
                  <c:v>4.2380999999999981E-3</c:v>
                </c:pt>
                <c:pt idx="1873">
                  <c:v>3.9387000000000033E-3</c:v>
                </c:pt>
                <c:pt idx="1874">
                  <c:v>3.9379000000000011E-3</c:v>
                </c:pt>
                <c:pt idx="1875">
                  <c:v>3.8377999999999989E-3</c:v>
                </c:pt>
                <c:pt idx="1876">
                  <c:v>3.8389999999999987E-3</c:v>
                </c:pt>
                <c:pt idx="1877">
                  <c:v>3.8387000000000004E-3</c:v>
                </c:pt>
                <c:pt idx="1878">
                  <c:v>3.7388000000000005E-3</c:v>
                </c:pt>
                <c:pt idx="1879">
                  <c:v>3.8391999999999975E-3</c:v>
                </c:pt>
                <c:pt idx="1880">
                  <c:v>3.8387999999999999E-3</c:v>
                </c:pt>
                <c:pt idx="1881">
                  <c:v>3.9393999999999992E-3</c:v>
                </c:pt>
                <c:pt idx="1882">
                  <c:v>3.9393999999999992E-3</c:v>
                </c:pt>
                <c:pt idx="1883">
                  <c:v>3.9396000000000014E-3</c:v>
                </c:pt>
                <c:pt idx="1884">
                  <c:v>3.9415000000000006E-3</c:v>
                </c:pt>
                <c:pt idx="1885">
                  <c:v>3.8425999999999981E-3</c:v>
                </c:pt>
                <c:pt idx="1886">
                  <c:v>3.8412999999999989E-3</c:v>
                </c:pt>
                <c:pt idx="1887">
                  <c:v>4.0421999999999993E-3</c:v>
                </c:pt>
                <c:pt idx="1888">
                  <c:v>3.9409000000000007E-3</c:v>
                </c:pt>
                <c:pt idx="1889">
                  <c:v>4.0416999999999988E-3</c:v>
                </c:pt>
                <c:pt idx="1890">
                  <c:v>4.0420999999999999E-3</c:v>
                </c:pt>
                <c:pt idx="1891">
                  <c:v>3.942099999999997E-3</c:v>
                </c:pt>
                <c:pt idx="1892">
                  <c:v>4.0426999999999998E-3</c:v>
                </c:pt>
                <c:pt idx="1893">
                  <c:v>3.9430000000000021E-3</c:v>
                </c:pt>
                <c:pt idx="1894">
                  <c:v>3.9439000000000002E-3</c:v>
                </c:pt>
                <c:pt idx="1895">
                  <c:v>4.0449999999999965E-3</c:v>
                </c:pt>
                <c:pt idx="1896">
                  <c:v>4.0446999999999983E-3</c:v>
                </c:pt>
                <c:pt idx="1897">
                  <c:v>4.0436999999999973E-3</c:v>
                </c:pt>
                <c:pt idx="1898">
                  <c:v>4.0444000000000001E-3</c:v>
                </c:pt>
                <c:pt idx="1899">
                  <c:v>4.1439999999999984E-3</c:v>
                </c:pt>
                <c:pt idx="1900">
                  <c:v>4.2421000000000021E-3</c:v>
                </c:pt>
                <c:pt idx="1901">
                  <c:v>4.2399000000000013E-3</c:v>
                </c:pt>
                <c:pt idx="1902">
                  <c:v>4.238699999999998E-3</c:v>
                </c:pt>
                <c:pt idx="1903">
                  <c:v>4.2399999999999972E-3</c:v>
                </c:pt>
                <c:pt idx="1904">
                  <c:v>4.2389999999999997E-3</c:v>
                </c:pt>
                <c:pt idx="1905">
                  <c:v>4.2384999999999992E-3</c:v>
                </c:pt>
                <c:pt idx="1906">
                  <c:v>4.1378000000000005E-3</c:v>
                </c:pt>
                <c:pt idx="1907">
                  <c:v>4.2390999999999991E-3</c:v>
                </c:pt>
                <c:pt idx="1908">
                  <c:v>4.2395999999999996E-3</c:v>
                </c:pt>
                <c:pt idx="1909">
                  <c:v>4.1398999999999984E-3</c:v>
                </c:pt>
                <c:pt idx="1910">
                  <c:v>4.2383000000000004E-3</c:v>
                </c:pt>
                <c:pt idx="1911">
                  <c:v>4.1371000000000012E-3</c:v>
                </c:pt>
                <c:pt idx="1912">
                  <c:v>4.2378999999999993E-3</c:v>
                </c:pt>
                <c:pt idx="1913">
                  <c:v>4.1381999999999981E-3</c:v>
                </c:pt>
                <c:pt idx="1914">
                  <c:v>4.0397000000000002E-3</c:v>
                </c:pt>
                <c:pt idx="1915">
                  <c:v>4.140300000000003E-3</c:v>
                </c:pt>
                <c:pt idx="1916">
                  <c:v>4.2395999999999996E-3</c:v>
                </c:pt>
                <c:pt idx="1917">
                  <c:v>4.2394000000000008E-3</c:v>
                </c:pt>
                <c:pt idx="1918">
                  <c:v>4.3387000000000009E-3</c:v>
                </c:pt>
                <c:pt idx="1919">
                  <c:v>4.0380999999999993E-3</c:v>
                </c:pt>
                <c:pt idx="1920">
                  <c:v>4.037899999999997E-3</c:v>
                </c:pt>
                <c:pt idx="1921">
                  <c:v>4.0389000000000015E-3</c:v>
                </c:pt>
                <c:pt idx="1922">
                  <c:v>4.1381000000000022E-3</c:v>
                </c:pt>
                <c:pt idx="1923">
                  <c:v>4.4407000000000023E-3</c:v>
                </c:pt>
                <c:pt idx="1924">
                  <c:v>4.5398000000000001E-3</c:v>
                </c:pt>
                <c:pt idx="1925">
                  <c:v>4.4385000000000015E-3</c:v>
                </c:pt>
                <c:pt idx="1926">
                  <c:v>4.3382000000000004E-3</c:v>
                </c:pt>
                <c:pt idx="1927">
                  <c:v>4.4381999999999998E-3</c:v>
                </c:pt>
                <c:pt idx="1928">
                  <c:v>4.3365999999999995E-3</c:v>
                </c:pt>
                <c:pt idx="1929">
                  <c:v>4.3365999999999995E-3</c:v>
                </c:pt>
                <c:pt idx="1930">
                  <c:v>4.5374999999999999E-3</c:v>
                </c:pt>
                <c:pt idx="1931">
                  <c:v>4.5368000000000006E-3</c:v>
                </c:pt>
                <c:pt idx="1932">
                  <c:v>4.5385000000000009E-3</c:v>
                </c:pt>
                <c:pt idx="1933">
                  <c:v>4.6391000000000002E-3</c:v>
                </c:pt>
                <c:pt idx="1934">
                  <c:v>5.0416999999999997E-3</c:v>
                </c:pt>
                <c:pt idx="1935">
                  <c:v>5.0417000000000031E-3</c:v>
                </c:pt>
                <c:pt idx="1936">
                  <c:v>5.2420000000000036E-3</c:v>
                </c:pt>
                <c:pt idx="1937">
                  <c:v>5.3415999999999984E-3</c:v>
                </c:pt>
                <c:pt idx="1938">
                  <c:v>5.239599999999997E-3</c:v>
                </c:pt>
                <c:pt idx="1939">
                  <c:v>5.2377000000000014E-3</c:v>
                </c:pt>
                <c:pt idx="1940">
                  <c:v>5.2391E-3</c:v>
                </c:pt>
                <c:pt idx="1941">
                  <c:v>5.1384000000000013E-3</c:v>
                </c:pt>
                <c:pt idx="1942">
                  <c:v>5.3393999999999976E-3</c:v>
                </c:pt>
                <c:pt idx="1943">
                  <c:v>5.5404000000000009E-3</c:v>
                </c:pt>
                <c:pt idx="1944">
                  <c:v>5.0402999999999976E-3</c:v>
                </c:pt>
                <c:pt idx="1945">
                  <c:v>4.9402000000000022E-3</c:v>
                </c:pt>
                <c:pt idx="1946">
                  <c:v>5.0406000000000027E-3</c:v>
                </c:pt>
                <c:pt idx="1947">
                  <c:v>5.4414999999999984E-3</c:v>
                </c:pt>
                <c:pt idx="1948">
                  <c:v>5.4397000000000022E-3</c:v>
                </c:pt>
                <c:pt idx="1949">
                  <c:v>5.7403999999999997E-3</c:v>
                </c:pt>
                <c:pt idx="1950">
                  <c:v>5.8394000000000015E-3</c:v>
                </c:pt>
                <c:pt idx="1951">
                  <c:v>5.9410000000000018E-3</c:v>
                </c:pt>
                <c:pt idx="1952">
                  <c:v>5.7415000000000001E-3</c:v>
                </c:pt>
                <c:pt idx="1953">
                  <c:v>5.7414000000000007E-3</c:v>
                </c:pt>
                <c:pt idx="1954">
                  <c:v>5.7413000000000013E-3</c:v>
                </c:pt>
                <c:pt idx="1955">
                  <c:v>5.840999999999999E-3</c:v>
                </c:pt>
                <c:pt idx="1956">
                  <c:v>5.8400000000000014E-3</c:v>
                </c:pt>
                <c:pt idx="1957">
                  <c:v>5.8401000000000008E-3</c:v>
                </c:pt>
                <c:pt idx="1958">
                  <c:v>6.3400000000000019E-3</c:v>
                </c:pt>
                <c:pt idx="1959">
                  <c:v>6.241E-3</c:v>
                </c:pt>
                <c:pt idx="1960">
                  <c:v>6.2410999999999994E-3</c:v>
                </c:pt>
                <c:pt idx="1961">
                  <c:v>6.2412999999999982E-3</c:v>
                </c:pt>
                <c:pt idx="1962">
                  <c:v>6.1426999999999975E-3</c:v>
                </c:pt>
                <c:pt idx="1963">
                  <c:v>6.0426999999999981E-3</c:v>
                </c:pt>
                <c:pt idx="1964">
                  <c:v>5.9421999999999982E-3</c:v>
                </c:pt>
                <c:pt idx="1965">
                  <c:v>5.9430999999999998E-3</c:v>
                </c:pt>
                <c:pt idx="1966">
                  <c:v>5.9426999999999987E-3</c:v>
                </c:pt>
                <c:pt idx="1967">
                  <c:v>6.0431999999999986E-3</c:v>
                </c:pt>
                <c:pt idx="1968">
                  <c:v>6.0437999999999985E-3</c:v>
                </c:pt>
                <c:pt idx="1969">
                  <c:v>6.0436999999999991E-3</c:v>
                </c:pt>
                <c:pt idx="1970">
                  <c:v>6.0438999999999979E-3</c:v>
                </c:pt>
                <c:pt idx="1971">
                  <c:v>5.9437999999999991E-3</c:v>
                </c:pt>
                <c:pt idx="1972">
                  <c:v>6.3427999999999991E-3</c:v>
                </c:pt>
                <c:pt idx="1973">
                  <c:v>6.3436000000000013E-3</c:v>
                </c:pt>
                <c:pt idx="1974">
                  <c:v>6.4417000000000016E-3</c:v>
                </c:pt>
                <c:pt idx="1975">
                  <c:v>6.4423000000000015E-3</c:v>
                </c:pt>
                <c:pt idx="1976">
                  <c:v>6.5424000000000003E-3</c:v>
                </c:pt>
                <c:pt idx="1977">
                  <c:v>6.4418999999999969E-3</c:v>
                </c:pt>
                <c:pt idx="1978">
                  <c:v>6.3425000000000009E-3</c:v>
                </c:pt>
                <c:pt idx="1979">
                  <c:v>6.3429999999999979E-3</c:v>
                </c:pt>
                <c:pt idx="1980">
                  <c:v>6.2426000000000009E-3</c:v>
                </c:pt>
                <c:pt idx="1981">
                  <c:v>6.1428999999999997E-3</c:v>
                </c:pt>
                <c:pt idx="1982">
                  <c:v>6.1439000000000007E-3</c:v>
                </c:pt>
                <c:pt idx="1983">
                  <c:v>6.1428000000000038E-3</c:v>
                </c:pt>
                <c:pt idx="1984">
                  <c:v>6.0417000000000005E-3</c:v>
                </c:pt>
                <c:pt idx="1985">
                  <c:v>5.7419999999999971E-3</c:v>
                </c:pt>
                <c:pt idx="1986">
                  <c:v>5.7429000000000022E-3</c:v>
                </c:pt>
                <c:pt idx="1987">
                  <c:v>5.7432999999999998E-3</c:v>
                </c:pt>
                <c:pt idx="1988">
                  <c:v>5.5423999999999994E-3</c:v>
                </c:pt>
                <c:pt idx="1989">
                  <c:v>5.6425999999999976E-3</c:v>
                </c:pt>
                <c:pt idx="1990">
                  <c:v>6.142199999999997E-3</c:v>
                </c:pt>
                <c:pt idx="1991">
                  <c:v>5.8453999999999971E-3</c:v>
                </c:pt>
                <c:pt idx="1992">
                  <c:v>5.7476999999999979E-3</c:v>
                </c:pt>
                <c:pt idx="1993">
                  <c:v>5.9466999999999992E-3</c:v>
                </c:pt>
                <c:pt idx="1994">
                  <c:v>6.0450000000000018E-3</c:v>
                </c:pt>
                <c:pt idx="1995">
                  <c:v>6.0465999999999992E-3</c:v>
                </c:pt>
                <c:pt idx="1996">
                  <c:v>6.1464999999999992E-3</c:v>
                </c:pt>
                <c:pt idx="1997">
                  <c:v>6.1456000000000011E-3</c:v>
                </c:pt>
                <c:pt idx="1998">
                  <c:v>6.1453999999999988E-3</c:v>
                </c:pt>
                <c:pt idx="1999">
                  <c:v>6.246599999999998E-3</c:v>
                </c:pt>
                <c:pt idx="2000">
                  <c:v>6.246599999999998E-3</c:v>
                </c:pt>
                <c:pt idx="2001">
                  <c:v>6.2450000000000006E-3</c:v>
                </c:pt>
                <c:pt idx="2002">
                  <c:v>6.1460999999999981E-3</c:v>
                </c:pt>
                <c:pt idx="2003">
                  <c:v>6.3462999999999992E-3</c:v>
                </c:pt>
                <c:pt idx="2004">
                  <c:v>6.3455999999999999E-3</c:v>
                </c:pt>
                <c:pt idx="2005">
                  <c:v>6.4466000000000002E-3</c:v>
                </c:pt>
                <c:pt idx="2006">
                  <c:v>6.9462999999999955E-3</c:v>
                </c:pt>
                <c:pt idx="2007">
                  <c:v>7.045199999999998E-3</c:v>
                </c:pt>
                <c:pt idx="2008">
                  <c:v>7.1434000000000011E-3</c:v>
                </c:pt>
                <c:pt idx="2009">
                  <c:v>7.1413999999999991E-3</c:v>
                </c:pt>
                <c:pt idx="2010">
                  <c:v>7.1392999999999977E-3</c:v>
                </c:pt>
                <c:pt idx="2011">
                  <c:v>6.9412000000000015E-3</c:v>
                </c:pt>
                <c:pt idx="2012">
                  <c:v>6.8422999999999991E-3</c:v>
                </c:pt>
                <c:pt idx="2013">
                  <c:v>6.8440999999999953E-3</c:v>
                </c:pt>
                <c:pt idx="2014">
                  <c:v>6.9438E-3</c:v>
                </c:pt>
                <c:pt idx="2015">
                  <c:v>7.8451000000000007E-3</c:v>
                </c:pt>
                <c:pt idx="2016">
                  <c:v>7.8425999999999982E-3</c:v>
                </c:pt>
                <c:pt idx="2017">
                  <c:v>7.6405000000000015E-3</c:v>
                </c:pt>
                <c:pt idx="2018">
                  <c:v>7.1399000000000011E-3</c:v>
                </c:pt>
                <c:pt idx="2019">
                  <c:v>7.042699999999999E-3</c:v>
                </c:pt>
                <c:pt idx="2020">
                  <c:v>7.0437E-3</c:v>
                </c:pt>
                <c:pt idx="2021">
                  <c:v>6.9428999999999984E-3</c:v>
                </c:pt>
                <c:pt idx="2022">
                  <c:v>6.9452000000000021E-3</c:v>
                </c:pt>
                <c:pt idx="2023">
                  <c:v>7.0452000000000015E-3</c:v>
                </c:pt>
                <c:pt idx="2024">
                  <c:v>7.144000000000001E-3</c:v>
                </c:pt>
                <c:pt idx="2025">
                  <c:v>7.1435999999999999E-3</c:v>
                </c:pt>
                <c:pt idx="2026">
                  <c:v>7.143E-3</c:v>
                </c:pt>
                <c:pt idx="2027">
                  <c:v>7.1441999999999999E-3</c:v>
                </c:pt>
                <c:pt idx="2028">
                  <c:v>7.1439000000000016E-3</c:v>
                </c:pt>
                <c:pt idx="2029">
                  <c:v>7.144000000000001E-3</c:v>
                </c:pt>
                <c:pt idx="2030">
                  <c:v>7.0424000000000007E-3</c:v>
                </c:pt>
                <c:pt idx="2031">
                  <c:v>7.0445000000000021E-3</c:v>
                </c:pt>
                <c:pt idx="2032">
                  <c:v>6.8472000000000012E-3</c:v>
                </c:pt>
                <c:pt idx="2033">
                  <c:v>6.9464000000000019E-3</c:v>
                </c:pt>
                <c:pt idx="2034">
                  <c:v>6.9473E-3</c:v>
                </c:pt>
                <c:pt idx="2035">
                  <c:v>6.9490999999999997E-3</c:v>
                </c:pt>
                <c:pt idx="2036">
                  <c:v>7.0469000000000018E-3</c:v>
                </c:pt>
                <c:pt idx="2037">
                  <c:v>6.8479999999999999E-3</c:v>
                </c:pt>
                <c:pt idx="2038">
                  <c:v>6.8468000000000001E-3</c:v>
                </c:pt>
                <c:pt idx="2039">
                  <c:v>6.845399999999998E-3</c:v>
                </c:pt>
                <c:pt idx="2040">
                  <c:v>6.7451000000000004E-3</c:v>
                </c:pt>
                <c:pt idx="2041">
                  <c:v>6.645100000000001E-3</c:v>
                </c:pt>
                <c:pt idx="2042">
                  <c:v>6.5447999999999965E-3</c:v>
                </c:pt>
                <c:pt idx="2043">
                  <c:v>6.5468000000000019E-3</c:v>
                </c:pt>
                <c:pt idx="2044">
                  <c:v>6.5468000000000019E-3</c:v>
                </c:pt>
                <c:pt idx="2045">
                  <c:v>6.4476000000000012E-3</c:v>
                </c:pt>
                <c:pt idx="2046">
                  <c:v>6.5477E-3</c:v>
                </c:pt>
                <c:pt idx="2047">
                  <c:v>6.547299999999999E-3</c:v>
                </c:pt>
                <c:pt idx="2048">
                  <c:v>6.1456000000000011E-3</c:v>
                </c:pt>
                <c:pt idx="2049">
                  <c:v>6.3452999999999982E-3</c:v>
                </c:pt>
                <c:pt idx="2050">
                  <c:v>7.1506000000000035E-3</c:v>
                </c:pt>
                <c:pt idx="2051">
                  <c:v>6.9519000000000004E-3</c:v>
                </c:pt>
                <c:pt idx="2052">
                  <c:v>6.5512999999999995E-3</c:v>
                </c:pt>
                <c:pt idx="2053">
                  <c:v>6.4525999999999993E-3</c:v>
                </c:pt>
                <c:pt idx="2054">
                  <c:v>6.5534000000000009E-3</c:v>
                </c:pt>
                <c:pt idx="2055">
                  <c:v>6.5558000000000005E-3</c:v>
                </c:pt>
                <c:pt idx="2056">
                  <c:v>6.4565999999999964E-3</c:v>
                </c:pt>
                <c:pt idx="2057">
                  <c:v>6.6584999999999978E-3</c:v>
                </c:pt>
                <c:pt idx="2058">
                  <c:v>6.359099999999996E-3</c:v>
                </c:pt>
                <c:pt idx="2059">
                  <c:v>5.7585999999999991E-3</c:v>
                </c:pt>
                <c:pt idx="2060">
                  <c:v>5.3585999999999981E-3</c:v>
                </c:pt>
                <c:pt idx="2061">
                  <c:v>5.2589000000000004E-3</c:v>
                </c:pt>
                <c:pt idx="2062">
                  <c:v>5.2579999999999988E-3</c:v>
                </c:pt>
                <c:pt idx="2063">
                  <c:v>5.2574999999999983E-3</c:v>
                </c:pt>
                <c:pt idx="2064">
                  <c:v>5.1565000000000014E-3</c:v>
                </c:pt>
                <c:pt idx="2065">
                  <c:v>5.1565000000000014E-3</c:v>
                </c:pt>
                <c:pt idx="2066">
                  <c:v>5.2562999999999985E-3</c:v>
                </c:pt>
                <c:pt idx="2067">
                  <c:v>5.2578000000000034E-3</c:v>
                </c:pt>
                <c:pt idx="2068">
                  <c:v>5.4572000000000023E-3</c:v>
                </c:pt>
                <c:pt idx="2069">
                  <c:v>5.5569999999999994E-3</c:v>
                </c:pt>
                <c:pt idx="2070">
                  <c:v>5.7572999999999999E-3</c:v>
                </c:pt>
                <c:pt idx="2071">
                  <c:v>5.7580000000000027E-3</c:v>
                </c:pt>
                <c:pt idx="2072">
                  <c:v>5.6594000000000019E-3</c:v>
                </c:pt>
                <c:pt idx="2073">
                  <c:v>5.6620000000000004E-3</c:v>
                </c:pt>
                <c:pt idx="2074">
                  <c:v>5.7600999999999972E-3</c:v>
                </c:pt>
                <c:pt idx="2075">
                  <c:v>5.6614999999999929E-3</c:v>
                </c:pt>
                <c:pt idx="2076">
                  <c:v>5.5613999999999941E-3</c:v>
                </c:pt>
                <c:pt idx="2077">
                  <c:v>5.8608999999999987E-3</c:v>
                </c:pt>
                <c:pt idx="2078">
                  <c:v>5.8604999999999977E-3</c:v>
                </c:pt>
                <c:pt idx="2079">
                  <c:v>5.8583999999999997E-3</c:v>
                </c:pt>
                <c:pt idx="2080">
                  <c:v>5.8566999999999959E-3</c:v>
                </c:pt>
                <c:pt idx="2081">
                  <c:v>5.7576000000000016E-3</c:v>
                </c:pt>
                <c:pt idx="2082">
                  <c:v>5.7572999999999964E-3</c:v>
                </c:pt>
                <c:pt idx="2083">
                  <c:v>5.5580999999999998E-3</c:v>
                </c:pt>
                <c:pt idx="2084">
                  <c:v>5.557999999999997E-3</c:v>
                </c:pt>
                <c:pt idx="2085">
                  <c:v>5.6577000000000016E-3</c:v>
                </c:pt>
                <c:pt idx="2086">
                  <c:v>5.657800000000001E-3</c:v>
                </c:pt>
                <c:pt idx="2087">
                  <c:v>5.7578999999999998E-3</c:v>
                </c:pt>
                <c:pt idx="2088">
                  <c:v>5.4593999999999997E-3</c:v>
                </c:pt>
                <c:pt idx="2089">
                  <c:v>5.3595000000000032E-3</c:v>
                </c:pt>
                <c:pt idx="2090">
                  <c:v>5.358700000000001E-3</c:v>
                </c:pt>
                <c:pt idx="2091">
                  <c:v>5.2578E-3</c:v>
                </c:pt>
                <c:pt idx="2092">
                  <c:v>5.3569000000000012E-3</c:v>
                </c:pt>
                <c:pt idx="2093">
                  <c:v>5.4575000000000005E-3</c:v>
                </c:pt>
                <c:pt idx="2094">
                  <c:v>5.4586999999999969E-3</c:v>
                </c:pt>
                <c:pt idx="2095">
                  <c:v>5.3582999999999999E-3</c:v>
                </c:pt>
                <c:pt idx="2096">
                  <c:v>5.2578E-3</c:v>
                </c:pt>
                <c:pt idx="2097">
                  <c:v>5.1572999999999966E-3</c:v>
                </c:pt>
                <c:pt idx="2098">
                  <c:v>5.1583000000000045E-3</c:v>
                </c:pt>
                <c:pt idx="2099">
                  <c:v>5.0595999999999974E-3</c:v>
                </c:pt>
                <c:pt idx="2100">
                  <c:v>5.0591000000000004E-3</c:v>
                </c:pt>
                <c:pt idx="2101">
                  <c:v>4.9589999999999981E-3</c:v>
                </c:pt>
                <c:pt idx="2102">
                  <c:v>4.9603000000000008E-3</c:v>
                </c:pt>
                <c:pt idx="2103">
                  <c:v>4.9605999999999956E-3</c:v>
                </c:pt>
                <c:pt idx="2104">
                  <c:v>4.9596000000000015E-3</c:v>
                </c:pt>
                <c:pt idx="2105">
                  <c:v>4.860200000000002E-3</c:v>
                </c:pt>
                <c:pt idx="2106">
                  <c:v>4.7607000000000066E-3</c:v>
                </c:pt>
                <c:pt idx="2107">
                  <c:v>4.7596000000000027E-3</c:v>
                </c:pt>
                <c:pt idx="2108">
                  <c:v>4.5591000000000034E-3</c:v>
                </c:pt>
                <c:pt idx="2109">
                  <c:v>4.5596000000000039E-3</c:v>
                </c:pt>
                <c:pt idx="2110">
                  <c:v>4.5600000000000016E-3</c:v>
                </c:pt>
                <c:pt idx="2111">
                  <c:v>4.5598999999999987E-3</c:v>
                </c:pt>
                <c:pt idx="2112">
                  <c:v>4.8617000000000035E-3</c:v>
                </c:pt>
                <c:pt idx="2113">
                  <c:v>4.9609000000000042E-3</c:v>
                </c:pt>
                <c:pt idx="2114">
                  <c:v>4.9599999999999991E-3</c:v>
                </c:pt>
                <c:pt idx="2115">
                  <c:v>4.8614000000000018E-3</c:v>
                </c:pt>
                <c:pt idx="2116">
                  <c:v>4.760300000000002E-3</c:v>
                </c:pt>
                <c:pt idx="2117">
                  <c:v>4.7620000000000023E-3</c:v>
                </c:pt>
                <c:pt idx="2118">
                  <c:v>4.3605999999999992E-3</c:v>
                </c:pt>
                <c:pt idx="2119">
                  <c:v>4.1613999999999957E-3</c:v>
                </c:pt>
                <c:pt idx="2120">
                  <c:v>4.3616999999999961E-3</c:v>
                </c:pt>
                <c:pt idx="2121">
                  <c:v>4.4628000000000029E-3</c:v>
                </c:pt>
                <c:pt idx="2122">
                  <c:v>4.3628999999999959E-3</c:v>
                </c:pt>
                <c:pt idx="2123">
                  <c:v>4.3630000000000058E-3</c:v>
                </c:pt>
                <c:pt idx="2124">
                  <c:v>4.3634000000000034E-3</c:v>
                </c:pt>
                <c:pt idx="2125">
                  <c:v>4.4640000000000027E-3</c:v>
                </c:pt>
                <c:pt idx="2126">
                  <c:v>4.463700000000001E-3</c:v>
                </c:pt>
                <c:pt idx="2127">
                  <c:v>4.4632999999999964E-3</c:v>
                </c:pt>
                <c:pt idx="2128">
                  <c:v>4.663500000000001E-3</c:v>
                </c:pt>
                <c:pt idx="2129">
                  <c:v>4.6649000000000065E-3</c:v>
                </c:pt>
                <c:pt idx="2130">
                  <c:v>4.664500000000002E-3</c:v>
                </c:pt>
                <c:pt idx="2131">
                  <c:v>4.6664000000000011E-3</c:v>
                </c:pt>
                <c:pt idx="2132">
                  <c:v>4.6657999999999977E-3</c:v>
                </c:pt>
                <c:pt idx="2133">
                  <c:v>4.6677999999999997E-3</c:v>
                </c:pt>
                <c:pt idx="2134">
                  <c:v>4.6676999999999969E-3</c:v>
                </c:pt>
                <c:pt idx="2135">
                  <c:v>4.6666999999999959E-3</c:v>
                </c:pt>
                <c:pt idx="2136">
                  <c:v>4.3660000000000018E-3</c:v>
                </c:pt>
                <c:pt idx="2137">
                  <c:v>4.363800000000001E-3</c:v>
                </c:pt>
                <c:pt idx="2138">
                  <c:v>4.4642999999999974E-3</c:v>
                </c:pt>
                <c:pt idx="2139">
                  <c:v>4.465700000000003E-3</c:v>
                </c:pt>
                <c:pt idx="2140">
                  <c:v>4.5640999999999946E-3</c:v>
                </c:pt>
                <c:pt idx="2141">
                  <c:v>4.5655000000000001E-3</c:v>
                </c:pt>
                <c:pt idx="2142">
                  <c:v>4.3646999999999991E-3</c:v>
                </c:pt>
                <c:pt idx="2143">
                  <c:v>4.3646999999999991E-3</c:v>
                </c:pt>
                <c:pt idx="2144">
                  <c:v>4.1635000000000005E-3</c:v>
                </c:pt>
                <c:pt idx="2145">
                  <c:v>4.3628E-3</c:v>
                </c:pt>
                <c:pt idx="2146">
                  <c:v>4.361799999999999E-3</c:v>
                </c:pt>
                <c:pt idx="2147">
                  <c:v>4.3622000000000036E-3</c:v>
                </c:pt>
                <c:pt idx="2148">
                  <c:v>4.2620000000000019E-3</c:v>
                </c:pt>
                <c:pt idx="2149">
                  <c:v>4.2618000000000031E-3</c:v>
                </c:pt>
                <c:pt idx="2150">
                  <c:v>4.3612000000000026E-3</c:v>
                </c:pt>
                <c:pt idx="2151">
                  <c:v>4.3617000000000031E-3</c:v>
                </c:pt>
                <c:pt idx="2152">
                  <c:v>4.3605000000000033E-3</c:v>
                </c:pt>
                <c:pt idx="2153">
                  <c:v>4.3636999999999981E-3</c:v>
                </c:pt>
                <c:pt idx="2154">
                  <c:v>4.3629999999999988E-3</c:v>
                </c:pt>
                <c:pt idx="2155">
                  <c:v>4.3645000000000003E-3</c:v>
                </c:pt>
                <c:pt idx="2156">
                  <c:v>4.3662000000000006E-3</c:v>
                </c:pt>
                <c:pt idx="2157">
                  <c:v>4.4654999999999972E-3</c:v>
                </c:pt>
                <c:pt idx="2158">
                  <c:v>4.4664999999999982E-3</c:v>
                </c:pt>
                <c:pt idx="2159">
                  <c:v>4.4672000000000045E-3</c:v>
                </c:pt>
                <c:pt idx="2160">
                  <c:v>4.465700000000003E-3</c:v>
                </c:pt>
                <c:pt idx="2161">
                  <c:v>4.4645999999999991E-3</c:v>
                </c:pt>
                <c:pt idx="2162">
                  <c:v>4.4650999999999996E-3</c:v>
                </c:pt>
                <c:pt idx="2163">
                  <c:v>4.7642999999999991E-3</c:v>
                </c:pt>
                <c:pt idx="2164">
                  <c:v>4.7656000000000018E-3</c:v>
                </c:pt>
                <c:pt idx="2165">
                  <c:v>4.6650999999999984E-3</c:v>
                </c:pt>
                <c:pt idx="2166">
                  <c:v>4.5649999999999996E-3</c:v>
                </c:pt>
                <c:pt idx="2167">
                  <c:v>4.5660000000000006E-3</c:v>
                </c:pt>
                <c:pt idx="2168">
                  <c:v>4.4669999999999987E-3</c:v>
                </c:pt>
                <c:pt idx="2169">
                  <c:v>4.4664999999999982E-3</c:v>
                </c:pt>
                <c:pt idx="2170">
                  <c:v>4.4681000000000026E-3</c:v>
                </c:pt>
                <c:pt idx="2171">
                  <c:v>4.3680000000000038E-3</c:v>
                </c:pt>
                <c:pt idx="2172">
                  <c:v>4.3682999999999986E-3</c:v>
                </c:pt>
                <c:pt idx="2173">
                  <c:v>4.5678999999999997E-3</c:v>
                </c:pt>
                <c:pt idx="2174">
                  <c:v>4.6687000000000048E-3</c:v>
                </c:pt>
                <c:pt idx="2175">
                  <c:v>4.4691999999999996E-3</c:v>
                </c:pt>
                <c:pt idx="2176">
                  <c:v>4.5681000000000055E-3</c:v>
                </c:pt>
                <c:pt idx="2177">
                  <c:v>4.6691000000000024E-3</c:v>
                </c:pt>
                <c:pt idx="2178">
                  <c:v>4.6672999999999992E-3</c:v>
                </c:pt>
                <c:pt idx="2179">
                  <c:v>4.6659999999999965E-3</c:v>
                </c:pt>
                <c:pt idx="2180">
                  <c:v>4.5643000000000003E-3</c:v>
                </c:pt>
                <c:pt idx="2181">
                  <c:v>4.5641999999999974E-3</c:v>
                </c:pt>
                <c:pt idx="2182">
                  <c:v>4.5630000000000046E-3</c:v>
                </c:pt>
                <c:pt idx="2183">
                  <c:v>4.764400000000002E-3</c:v>
                </c:pt>
                <c:pt idx="2184">
                  <c:v>4.8650000000000013E-3</c:v>
                </c:pt>
                <c:pt idx="2185">
                  <c:v>4.9639000000000003E-3</c:v>
                </c:pt>
                <c:pt idx="2186">
                  <c:v>5.0638999999999962E-3</c:v>
                </c:pt>
                <c:pt idx="2187">
                  <c:v>4.965199999999996E-3</c:v>
                </c:pt>
                <c:pt idx="2188">
                  <c:v>4.8648999999999984E-3</c:v>
                </c:pt>
                <c:pt idx="2189">
                  <c:v>4.2625999999999983E-3</c:v>
                </c:pt>
                <c:pt idx="2190">
                  <c:v>4.2630999999999988E-3</c:v>
                </c:pt>
                <c:pt idx="2191">
                  <c:v>4.2615999999999973E-3</c:v>
                </c:pt>
                <c:pt idx="2192">
                  <c:v>4.2620000000000019E-3</c:v>
                </c:pt>
                <c:pt idx="2193">
                  <c:v>4.2629E-3</c:v>
                </c:pt>
                <c:pt idx="2194">
                  <c:v>4.3637000000000051E-3</c:v>
                </c:pt>
                <c:pt idx="2195">
                  <c:v>4.2617000000000002E-3</c:v>
                </c:pt>
                <c:pt idx="2196">
                  <c:v>4.2613000000000026E-3</c:v>
                </c:pt>
                <c:pt idx="2197">
                  <c:v>4.2635000000000034E-3</c:v>
                </c:pt>
                <c:pt idx="2198">
                  <c:v>4.3636999999999981E-3</c:v>
                </c:pt>
                <c:pt idx="2199">
                  <c:v>4.1635999999999965E-3</c:v>
                </c:pt>
                <c:pt idx="2200">
                  <c:v>4.5631000000000005E-3</c:v>
                </c:pt>
                <c:pt idx="2201">
                  <c:v>4.6632999999999952E-3</c:v>
                </c:pt>
                <c:pt idx="2202">
                  <c:v>4.9637000000000014E-3</c:v>
                </c:pt>
                <c:pt idx="2203">
                  <c:v>4.8634999999999998E-3</c:v>
                </c:pt>
                <c:pt idx="2204">
                  <c:v>4.8657000000000006E-3</c:v>
                </c:pt>
                <c:pt idx="2205">
                  <c:v>5.0633999999999957E-3</c:v>
                </c:pt>
                <c:pt idx="2206">
                  <c:v>5.1645999999999984E-3</c:v>
                </c:pt>
                <c:pt idx="2207">
                  <c:v>5.0638000000000002E-3</c:v>
                </c:pt>
                <c:pt idx="2208">
                  <c:v>4.6621999999999983E-3</c:v>
                </c:pt>
                <c:pt idx="2209">
                  <c:v>4.5619999999999966E-3</c:v>
                </c:pt>
                <c:pt idx="2210">
                  <c:v>4.661499999999999E-3</c:v>
                </c:pt>
                <c:pt idx="2211">
                  <c:v>4.6638999999999986E-3</c:v>
                </c:pt>
                <c:pt idx="2212">
                  <c:v>4.7661999999999982E-3</c:v>
                </c:pt>
                <c:pt idx="2213">
                  <c:v>4.5644999999999991E-3</c:v>
                </c:pt>
                <c:pt idx="2214">
                  <c:v>4.2618000000000031E-3</c:v>
                </c:pt>
                <c:pt idx="2215">
                  <c:v>4.1627000000000053E-3</c:v>
                </c:pt>
                <c:pt idx="2216">
                  <c:v>4.360799999999998E-3</c:v>
                </c:pt>
                <c:pt idx="2217">
                  <c:v>4.5600000000000016E-3</c:v>
                </c:pt>
                <c:pt idx="2218">
                  <c:v>4.6607999999999997E-3</c:v>
                </c:pt>
                <c:pt idx="2219">
                  <c:v>4.3570000000000032E-3</c:v>
                </c:pt>
                <c:pt idx="2220">
                  <c:v>4.3554000000000023E-3</c:v>
                </c:pt>
                <c:pt idx="2221">
                  <c:v>4.3548999999999984E-3</c:v>
                </c:pt>
                <c:pt idx="2222">
                  <c:v>3.9560999999999971E-3</c:v>
                </c:pt>
                <c:pt idx="2223">
                  <c:v>3.853800000000001E-3</c:v>
                </c:pt>
                <c:pt idx="2224">
                  <c:v>3.9513999999999938E-3</c:v>
                </c:pt>
                <c:pt idx="2225">
                  <c:v>4.0529000000000016E-3</c:v>
                </c:pt>
                <c:pt idx="2226">
                  <c:v>3.9530999999999976E-3</c:v>
                </c:pt>
                <c:pt idx="2227">
                  <c:v>3.8528000000000034E-3</c:v>
                </c:pt>
                <c:pt idx="2228">
                  <c:v>3.8516999999999996E-3</c:v>
                </c:pt>
                <c:pt idx="2229">
                  <c:v>3.9529000000000022E-3</c:v>
                </c:pt>
                <c:pt idx="2230">
                  <c:v>3.7535999999999993E-3</c:v>
                </c:pt>
                <c:pt idx="2231">
                  <c:v>4.054099999999998E-3</c:v>
                </c:pt>
                <c:pt idx="2232">
                  <c:v>3.9536999999999975E-3</c:v>
                </c:pt>
                <c:pt idx="2233">
                  <c:v>4.1543999999999991E-3</c:v>
                </c:pt>
                <c:pt idx="2234">
                  <c:v>4.0533999999999987E-3</c:v>
                </c:pt>
                <c:pt idx="2235">
                  <c:v>3.6506999999999963E-3</c:v>
                </c:pt>
                <c:pt idx="2236">
                  <c:v>3.6506000000000038E-3</c:v>
                </c:pt>
                <c:pt idx="2237">
                  <c:v>3.6471000000000003E-3</c:v>
                </c:pt>
                <c:pt idx="2238">
                  <c:v>3.6471000000000038E-3</c:v>
                </c:pt>
                <c:pt idx="2239">
                  <c:v>3.3464999999999988E-3</c:v>
                </c:pt>
                <c:pt idx="2240">
                  <c:v>3.1459999999999995E-3</c:v>
                </c:pt>
                <c:pt idx="2241">
                  <c:v>3.0464000000000012E-3</c:v>
                </c:pt>
                <c:pt idx="2242">
                  <c:v>3.0475999999999975E-3</c:v>
                </c:pt>
                <c:pt idx="2243">
                  <c:v>3.0468000000000023E-3</c:v>
                </c:pt>
                <c:pt idx="2244">
                  <c:v>2.9470999999999976E-3</c:v>
                </c:pt>
                <c:pt idx="2245">
                  <c:v>3.0489000000000002E-3</c:v>
                </c:pt>
                <c:pt idx="2246">
                  <c:v>3.1488000000000002E-3</c:v>
                </c:pt>
                <c:pt idx="2247">
                  <c:v>3.1480999999999974E-3</c:v>
                </c:pt>
                <c:pt idx="2248">
                  <c:v>3.2459999999999989E-3</c:v>
                </c:pt>
                <c:pt idx="2249">
                  <c:v>3.2473000000000016E-3</c:v>
                </c:pt>
                <c:pt idx="2250">
                  <c:v>3.3465000000000023E-3</c:v>
                </c:pt>
                <c:pt idx="2251">
                  <c:v>3.8469999999999997E-3</c:v>
                </c:pt>
                <c:pt idx="2252">
                  <c:v>3.8477999999999984E-3</c:v>
                </c:pt>
                <c:pt idx="2253">
                  <c:v>3.8475000000000002E-3</c:v>
                </c:pt>
                <c:pt idx="2254">
                  <c:v>3.8469999999999997E-3</c:v>
                </c:pt>
                <c:pt idx="2255">
                  <c:v>3.6449999999999989E-3</c:v>
                </c:pt>
                <c:pt idx="2256">
                  <c:v>3.7461999999999981E-3</c:v>
                </c:pt>
                <c:pt idx="2257">
                  <c:v>3.8450000000000012E-3</c:v>
                </c:pt>
                <c:pt idx="2258">
                  <c:v>3.9452999999999988E-3</c:v>
                </c:pt>
                <c:pt idx="2259">
                  <c:v>4.0451999999999988E-3</c:v>
                </c:pt>
                <c:pt idx="2260">
                  <c:v>4.2459000000000004E-3</c:v>
                </c:pt>
                <c:pt idx="2261">
                  <c:v>4.2474999999999978E-3</c:v>
                </c:pt>
                <c:pt idx="2262">
                  <c:v>4.4473999999999972E-3</c:v>
                </c:pt>
                <c:pt idx="2263">
                  <c:v>4.3487999999999999E-3</c:v>
                </c:pt>
                <c:pt idx="2264">
                  <c:v>4.1471000000000008E-3</c:v>
                </c:pt>
                <c:pt idx="2265">
                  <c:v>4.1467999999999991E-3</c:v>
                </c:pt>
                <c:pt idx="2266">
                  <c:v>4.1476000000000013E-3</c:v>
                </c:pt>
                <c:pt idx="2267">
                  <c:v>4.1487999999999976E-3</c:v>
                </c:pt>
                <c:pt idx="2268">
                  <c:v>4.2491000000000022E-3</c:v>
                </c:pt>
                <c:pt idx="2269">
                  <c:v>4.3474000000000013E-3</c:v>
                </c:pt>
                <c:pt idx="2270">
                  <c:v>4.3490000000000022E-3</c:v>
                </c:pt>
                <c:pt idx="2271">
                  <c:v>4.3513000000000024E-3</c:v>
                </c:pt>
                <c:pt idx="2272">
                  <c:v>4.2512000000000001E-3</c:v>
                </c:pt>
                <c:pt idx="2273">
                  <c:v>4.2515000000000018E-3</c:v>
                </c:pt>
                <c:pt idx="2274">
                  <c:v>4.2517000000000006E-3</c:v>
                </c:pt>
                <c:pt idx="2275">
                  <c:v>4.3521000000000046E-3</c:v>
                </c:pt>
                <c:pt idx="2276">
                  <c:v>4.251300000000003E-3</c:v>
                </c:pt>
                <c:pt idx="2277">
                  <c:v>4.2526999999999981E-3</c:v>
                </c:pt>
                <c:pt idx="2278">
                  <c:v>4.2523999999999965E-3</c:v>
                </c:pt>
                <c:pt idx="2279">
                  <c:v>4.2506999999999996E-3</c:v>
                </c:pt>
                <c:pt idx="2280">
                  <c:v>4.2502000000000026E-3</c:v>
                </c:pt>
                <c:pt idx="2281">
                  <c:v>4.250300000000002E-3</c:v>
                </c:pt>
                <c:pt idx="2282">
                  <c:v>4.3522000000000005E-3</c:v>
                </c:pt>
                <c:pt idx="2283">
                  <c:v>4.349699999999998E-3</c:v>
                </c:pt>
                <c:pt idx="2284">
                  <c:v>4.3482999999999959E-3</c:v>
                </c:pt>
                <c:pt idx="2285">
                  <c:v>4.3478000000000024E-3</c:v>
                </c:pt>
                <c:pt idx="2286">
                  <c:v>4.3497000000000015E-3</c:v>
                </c:pt>
                <c:pt idx="2287">
                  <c:v>4.3483999999999988E-3</c:v>
                </c:pt>
                <c:pt idx="2288">
                  <c:v>4.3488999999999993E-3</c:v>
                </c:pt>
                <c:pt idx="2289">
                  <c:v>4.3472999999999984E-3</c:v>
                </c:pt>
                <c:pt idx="2290">
                  <c:v>4.0481999999999983E-3</c:v>
                </c:pt>
                <c:pt idx="2291">
                  <c:v>3.8490999999999977E-3</c:v>
                </c:pt>
                <c:pt idx="2292">
                  <c:v>4.1492000000000022E-3</c:v>
                </c:pt>
                <c:pt idx="2293">
                  <c:v>4.0498000000000027E-3</c:v>
                </c:pt>
                <c:pt idx="2294">
                  <c:v>4.1493999999999975E-3</c:v>
                </c:pt>
                <c:pt idx="2295">
                  <c:v>4.1495999999999998E-3</c:v>
                </c:pt>
                <c:pt idx="2296">
                  <c:v>4.2495999999999992E-3</c:v>
                </c:pt>
                <c:pt idx="2297">
                  <c:v>4.1513999999999995E-3</c:v>
                </c:pt>
                <c:pt idx="2298">
                  <c:v>4.2515999999999977E-3</c:v>
                </c:pt>
                <c:pt idx="2299">
                  <c:v>4.1517000000000012E-3</c:v>
                </c:pt>
                <c:pt idx="2300">
                  <c:v>4.0526E-3</c:v>
                </c:pt>
                <c:pt idx="2301">
                  <c:v>4.0532999999999993E-3</c:v>
                </c:pt>
                <c:pt idx="2302">
                  <c:v>4.0531999999999964E-3</c:v>
                </c:pt>
                <c:pt idx="2303">
                  <c:v>3.9545999999999991E-3</c:v>
                </c:pt>
                <c:pt idx="2304">
                  <c:v>3.8540999999999992E-3</c:v>
                </c:pt>
                <c:pt idx="2305">
                  <c:v>4.0549000000000036E-3</c:v>
                </c:pt>
                <c:pt idx="2306">
                  <c:v>3.9545999999999991E-3</c:v>
                </c:pt>
                <c:pt idx="2307">
                  <c:v>4.0552000000000019E-3</c:v>
                </c:pt>
                <c:pt idx="2308">
                  <c:v>4.1567999999999987E-3</c:v>
                </c:pt>
                <c:pt idx="2309">
                  <c:v>4.1571000000000004E-3</c:v>
                </c:pt>
                <c:pt idx="2310">
                  <c:v>4.357200000000002E-3</c:v>
                </c:pt>
                <c:pt idx="2311">
                  <c:v>4.5566000000000009E-3</c:v>
                </c:pt>
                <c:pt idx="2312">
                  <c:v>4.6570000000000014E-3</c:v>
                </c:pt>
                <c:pt idx="2313">
                  <c:v>4.5547999999999977E-3</c:v>
                </c:pt>
                <c:pt idx="2314">
                  <c:v>4.6560999999999964E-3</c:v>
                </c:pt>
                <c:pt idx="2315">
                  <c:v>4.6560000000000004E-3</c:v>
                </c:pt>
                <c:pt idx="2316">
                  <c:v>4.5564000000000021E-3</c:v>
                </c:pt>
                <c:pt idx="2317">
                  <c:v>4.4562000000000004E-3</c:v>
                </c:pt>
                <c:pt idx="2318">
                  <c:v>4.8582999999999994E-3</c:v>
                </c:pt>
                <c:pt idx="2319">
                  <c:v>4.8590999999999981E-3</c:v>
                </c:pt>
                <c:pt idx="2320">
                  <c:v>4.8588000000000034E-3</c:v>
                </c:pt>
                <c:pt idx="2321">
                  <c:v>4.8576999999999995E-3</c:v>
                </c:pt>
                <c:pt idx="2322">
                  <c:v>4.8584999999999948E-3</c:v>
                </c:pt>
                <c:pt idx="2323">
                  <c:v>4.9579000000000012E-3</c:v>
                </c:pt>
                <c:pt idx="2324">
                  <c:v>5.0568000000000002E-3</c:v>
                </c:pt>
                <c:pt idx="2325">
                  <c:v>5.0572999999999972E-3</c:v>
                </c:pt>
                <c:pt idx="2326">
                  <c:v>5.156800000000003E-3</c:v>
                </c:pt>
                <c:pt idx="2327">
                  <c:v>5.1571000000000013E-3</c:v>
                </c:pt>
                <c:pt idx="2328">
                  <c:v>5.2573999999999989E-3</c:v>
                </c:pt>
                <c:pt idx="2329">
                  <c:v>5.5578999999999976E-3</c:v>
                </c:pt>
                <c:pt idx="2330">
                  <c:v>5.1596000000000038E-3</c:v>
                </c:pt>
                <c:pt idx="2331">
                  <c:v>5.1602999999999996E-3</c:v>
                </c:pt>
                <c:pt idx="2332">
                  <c:v>4.8586000000000011E-3</c:v>
                </c:pt>
                <c:pt idx="2333">
                  <c:v>4.7600000000000003E-3</c:v>
                </c:pt>
                <c:pt idx="2334">
                  <c:v>4.9610000000000001E-3</c:v>
                </c:pt>
                <c:pt idx="2335">
                  <c:v>4.6625E-3</c:v>
                </c:pt>
                <c:pt idx="2336">
                  <c:v>4.8604999999999968E-3</c:v>
                </c:pt>
                <c:pt idx="2337">
                  <c:v>4.7617000000000007E-3</c:v>
                </c:pt>
                <c:pt idx="2338">
                  <c:v>4.9618999999999983E-3</c:v>
                </c:pt>
                <c:pt idx="2339">
                  <c:v>5.0629000000000021E-3</c:v>
                </c:pt>
                <c:pt idx="2340">
                  <c:v>5.1631000000000038E-3</c:v>
                </c:pt>
                <c:pt idx="2341">
                  <c:v>5.1630000000000009E-3</c:v>
                </c:pt>
                <c:pt idx="2342">
                  <c:v>5.1618000000000011E-3</c:v>
                </c:pt>
                <c:pt idx="2343">
                  <c:v>5.2623999999999935E-3</c:v>
                </c:pt>
                <c:pt idx="2344">
                  <c:v>5.361700000000004E-3</c:v>
                </c:pt>
                <c:pt idx="2345">
                  <c:v>5.2622999999999975E-3</c:v>
                </c:pt>
                <c:pt idx="2346">
                  <c:v>5.1625000000000004E-3</c:v>
                </c:pt>
                <c:pt idx="2347">
                  <c:v>5.1647999999999972E-3</c:v>
                </c:pt>
                <c:pt idx="2348">
                  <c:v>5.1623000000000016E-3</c:v>
                </c:pt>
                <c:pt idx="2349">
                  <c:v>5.0615000000000035E-3</c:v>
                </c:pt>
                <c:pt idx="2350">
                  <c:v>4.8631999999999981E-3</c:v>
                </c:pt>
                <c:pt idx="2351">
                  <c:v>4.9622999999999959E-3</c:v>
                </c:pt>
                <c:pt idx="2352">
                  <c:v>5.0619999999999971E-3</c:v>
                </c:pt>
                <c:pt idx="2353">
                  <c:v>5.3606999999999995E-3</c:v>
                </c:pt>
                <c:pt idx="2354">
                  <c:v>5.2613999999999994E-3</c:v>
                </c:pt>
                <c:pt idx="2355">
                  <c:v>5.1606000000000013E-3</c:v>
                </c:pt>
                <c:pt idx="2356">
                  <c:v>5.1623999999999975E-3</c:v>
                </c:pt>
                <c:pt idx="2357">
                  <c:v>5.0647999999999943E-3</c:v>
                </c:pt>
                <c:pt idx="2358">
                  <c:v>4.9659999999999982E-3</c:v>
                </c:pt>
                <c:pt idx="2359">
                  <c:v>4.9654000000000018E-3</c:v>
                </c:pt>
                <c:pt idx="2360">
                  <c:v>5.0660000000000011E-3</c:v>
                </c:pt>
                <c:pt idx="2361">
                  <c:v>5.0672999999999968E-3</c:v>
                </c:pt>
                <c:pt idx="2362">
                  <c:v>4.9673999999999968E-3</c:v>
                </c:pt>
                <c:pt idx="2363">
                  <c:v>5.3674999999999973E-3</c:v>
                </c:pt>
                <c:pt idx="2364">
                  <c:v>4.9681000000000031E-3</c:v>
                </c:pt>
                <c:pt idx="2365">
                  <c:v>5.1660999999999999E-3</c:v>
                </c:pt>
                <c:pt idx="2366">
                  <c:v>4.766399999999997E-3</c:v>
                </c:pt>
                <c:pt idx="2367">
                  <c:v>4.7668000000000016E-3</c:v>
                </c:pt>
                <c:pt idx="2368">
                  <c:v>4.6681000000000014E-3</c:v>
                </c:pt>
                <c:pt idx="2369">
                  <c:v>4.3690000000000048E-3</c:v>
                </c:pt>
                <c:pt idx="2370">
                  <c:v>4.2696999999999943E-3</c:v>
                </c:pt>
                <c:pt idx="2371">
                  <c:v>4.369899999999996E-3</c:v>
                </c:pt>
                <c:pt idx="2372">
                  <c:v>4.5698000000000058E-3</c:v>
                </c:pt>
                <c:pt idx="2373">
                  <c:v>4.5705000000000051E-3</c:v>
                </c:pt>
                <c:pt idx="2374">
                  <c:v>4.4710000000000027E-3</c:v>
                </c:pt>
                <c:pt idx="2375">
                  <c:v>4.5711999999999975E-3</c:v>
                </c:pt>
                <c:pt idx="2376">
                  <c:v>4.3699999999999989E-3</c:v>
                </c:pt>
                <c:pt idx="2377">
                  <c:v>4.2700999999999989E-3</c:v>
                </c:pt>
                <c:pt idx="2378">
                  <c:v>4.1703000000000018E-3</c:v>
                </c:pt>
                <c:pt idx="2379">
                  <c:v>3.9693999999999979E-3</c:v>
                </c:pt>
                <c:pt idx="2380">
                  <c:v>3.9696999999999996E-3</c:v>
                </c:pt>
                <c:pt idx="2381">
                  <c:v>4.0718000000000004E-3</c:v>
                </c:pt>
                <c:pt idx="2382">
                  <c:v>4.1706000000000035E-3</c:v>
                </c:pt>
                <c:pt idx="2383">
                  <c:v>4.0699999999999972E-3</c:v>
                </c:pt>
                <c:pt idx="2384">
                  <c:v>4.1717000000000004E-3</c:v>
                </c:pt>
                <c:pt idx="2385">
                  <c:v>4.1726999999999945E-3</c:v>
                </c:pt>
                <c:pt idx="2386">
                  <c:v>4.2717999999999992E-3</c:v>
                </c:pt>
                <c:pt idx="2387">
                  <c:v>4.4734999999999983E-3</c:v>
                </c:pt>
                <c:pt idx="2388">
                  <c:v>4.6736E-3</c:v>
                </c:pt>
                <c:pt idx="2389">
                  <c:v>4.6737999999999988E-3</c:v>
                </c:pt>
                <c:pt idx="2390">
                  <c:v>4.4726999999999961E-3</c:v>
                </c:pt>
                <c:pt idx="2391">
                  <c:v>4.4715999999999992E-3</c:v>
                </c:pt>
                <c:pt idx="2392">
                  <c:v>4.4710999999999987E-3</c:v>
                </c:pt>
                <c:pt idx="2393">
                  <c:v>4.3727999999999961E-3</c:v>
                </c:pt>
                <c:pt idx="2394">
                  <c:v>4.4719000000000009E-3</c:v>
                </c:pt>
                <c:pt idx="2395">
                  <c:v>4.5721999999999985E-3</c:v>
                </c:pt>
                <c:pt idx="2396">
                  <c:v>4.4720000000000037E-3</c:v>
                </c:pt>
                <c:pt idx="2397">
                  <c:v>4.4706999999999941E-3</c:v>
                </c:pt>
                <c:pt idx="2398">
                  <c:v>4.8690000000000053E-3</c:v>
                </c:pt>
                <c:pt idx="2399">
                  <c:v>4.8698000000000005E-3</c:v>
                </c:pt>
                <c:pt idx="2400">
                  <c:v>4.9694999999999948E-3</c:v>
                </c:pt>
                <c:pt idx="2401">
                  <c:v>5.0688000000000052E-3</c:v>
                </c:pt>
                <c:pt idx="2402">
                  <c:v>5.2692999999999976E-3</c:v>
                </c:pt>
                <c:pt idx="2403">
                  <c:v>5.1705999999999974E-3</c:v>
                </c:pt>
                <c:pt idx="2404">
                  <c:v>4.9701000000000051E-3</c:v>
                </c:pt>
                <c:pt idx="2405">
                  <c:v>4.9713999999999939E-3</c:v>
                </c:pt>
                <c:pt idx="2406">
                  <c:v>5.071100000000002E-3</c:v>
                </c:pt>
                <c:pt idx="2407">
                  <c:v>5.2712999999999996E-3</c:v>
                </c:pt>
                <c:pt idx="2408">
                  <c:v>5.3706999999999991E-3</c:v>
                </c:pt>
                <c:pt idx="2409">
                  <c:v>5.2706999999999962E-3</c:v>
                </c:pt>
                <c:pt idx="2410">
                  <c:v>5.1693000000000017E-3</c:v>
                </c:pt>
                <c:pt idx="2411">
                  <c:v>5.2696999999999952E-3</c:v>
                </c:pt>
                <c:pt idx="2412">
                  <c:v>4.9683000000000019E-3</c:v>
                </c:pt>
                <c:pt idx="2413">
                  <c:v>4.9693999999999988E-3</c:v>
                </c:pt>
                <c:pt idx="2414">
                  <c:v>4.9686000000000036E-3</c:v>
                </c:pt>
                <c:pt idx="2415">
                  <c:v>5.0685999999999995E-3</c:v>
                </c:pt>
                <c:pt idx="2416">
                  <c:v>5.0691E-3</c:v>
                </c:pt>
                <c:pt idx="2417">
                  <c:v>4.9698000000000034E-3</c:v>
                </c:pt>
                <c:pt idx="2418">
                  <c:v>5.1713999999999996E-3</c:v>
                </c:pt>
                <c:pt idx="2419">
                  <c:v>5.1722000000000018E-3</c:v>
                </c:pt>
                <c:pt idx="2420">
                  <c:v>5.2723000000000006E-3</c:v>
                </c:pt>
                <c:pt idx="2421">
                  <c:v>5.270900000000002E-3</c:v>
                </c:pt>
                <c:pt idx="2422">
                  <c:v>5.4712999999999984E-3</c:v>
                </c:pt>
                <c:pt idx="2423">
                  <c:v>5.5711000000000024E-3</c:v>
                </c:pt>
                <c:pt idx="2424">
                  <c:v>5.6712000000000012E-3</c:v>
                </c:pt>
                <c:pt idx="2425">
                  <c:v>5.6714000000000001E-3</c:v>
                </c:pt>
                <c:pt idx="2426">
                  <c:v>5.6696999999999997E-3</c:v>
                </c:pt>
                <c:pt idx="2427">
                  <c:v>5.5692999999999993E-3</c:v>
                </c:pt>
                <c:pt idx="2428">
                  <c:v>5.5691000000000004E-3</c:v>
                </c:pt>
                <c:pt idx="2429">
                  <c:v>5.3695999999999952E-3</c:v>
                </c:pt>
                <c:pt idx="2430">
                  <c:v>5.2701999999999957E-3</c:v>
                </c:pt>
                <c:pt idx="2431">
                  <c:v>5.2699999999999969E-3</c:v>
                </c:pt>
                <c:pt idx="2432">
                  <c:v>5.369800000000001E-3</c:v>
                </c:pt>
                <c:pt idx="2433">
                  <c:v>5.3693999999999964E-3</c:v>
                </c:pt>
                <c:pt idx="2434">
                  <c:v>5.2703999999999945E-3</c:v>
                </c:pt>
                <c:pt idx="2435">
                  <c:v>5.3700999999999957E-3</c:v>
                </c:pt>
                <c:pt idx="2436">
                  <c:v>5.3690000000000057E-3</c:v>
                </c:pt>
                <c:pt idx="2437">
                  <c:v>5.4684999999999942E-3</c:v>
                </c:pt>
                <c:pt idx="2438">
                  <c:v>5.2689E-3</c:v>
                </c:pt>
                <c:pt idx="2439">
                  <c:v>4.8677999999999985E-3</c:v>
                </c:pt>
                <c:pt idx="2440">
                  <c:v>4.9694000000000058E-3</c:v>
                </c:pt>
                <c:pt idx="2441">
                  <c:v>4.9689000000000053E-3</c:v>
                </c:pt>
                <c:pt idx="2442">
                  <c:v>4.9693999999999988E-3</c:v>
                </c:pt>
                <c:pt idx="2443">
                  <c:v>4.8697000000000046E-3</c:v>
                </c:pt>
                <c:pt idx="2444">
                  <c:v>4.8710000000000003E-3</c:v>
                </c:pt>
                <c:pt idx="2445">
                  <c:v>5.0709999999999991E-3</c:v>
                </c:pt>
                <c:pt idx="2446">
                  <c:v>5.171000000000002E-3</c:v>
                </c:pt>
                <c:pt idx="2447">
                  <c:v>5.1729000000000011E-3</c:v>
                </c:pt>
                <c:pt idx="2448">
                  <c:v>5.3724999999999953E-3</c:v>
                </c:pt>
                <c:pt idx="2449">
                  <c:v>5.2733999999999975E-3</c:v>
                </c:pt>
                <c:pt idx="2450">
                  <c:v>5.4726000000000011E-3</c:v>
                </c:pt>
                <c:pt idx="2451">
                  <c:v>5.4727999999999999E-3</c:v>
                </c:pt>
                <c:pt idx="2452">
                  <c:v>5.4727999999999999E-3</c:v>
                </c:pt>
                <c:pt idx="2453">
                  <c:v>5.5736000000000049E-3</c:v>
                </c:pt>
                <c:pt idx="2454">
                  <c:v>5.9750000000000011E-3</c:v>
                </c:pt>
                <c:pt idx="2455">
                  <c:v>6.0733999999999996E-3</c:v>
                </c:pt>
                <c:pt idx="2456">
                  <c:v>6.074000000000003E-3</c:v>
                </c:pt>
                <c:pt idx="2457">
                  <c:v>6.3742999999999994E-3</c:v>
                </c:pt>
                <c:pt idx="2458">
                  <c:v>6.3734999999999972E-3</c:v>
                </c:pt>
                <c:pt idx="2459">
                  <c:v>6.6735999999999948E-3</c:v>
                </c:pt>
                <c:pt idx="2460">
                  <c:v>6.6734000000000029E-3</c:v>
                </c:pt>
                <c:pt idx="2461">
                  <c:v>6.5710000000000005E-3</c:v>
                </c:pt>
                <c:pt idx="2462">
                  <c:v>6.6700000000000023E-3</c:v>
                </c:pt>
                <c:pt idx="2463">
                  <c:v>6.6700000000000023E-3</c:v>
                </c:pt>
                <c:pt idx="2464">
                  <c:v>6.7701000000000011E-3</c:v>
                </c:pt>
                <c:pt idx="2465">
                  <c:v>6.871099999999998E-3</c:v>
                </c:pt>
                <c:pt idx="2466">
                  <c:v>7.0723000000000036E-3</c:v>
                </c:pt>
                <c:pt idx="2467">
                  <c:v>6.9701000000000068E-3</c:v>
                </c:pt>
                <c:pt idx="2468">
                  <c:v>7.1705000000000033E-3</c:v>
                </c:pt>
                <c:pt idx="2469">
                  <c:v>7.269699999999997E-3</c:v>
                </c:pt>
                <c:pt idx="2470">
                  <c:v>7.5687000000000046E-3</c:v>
                </c:pt>
                <c:pt idx="2471">
                  <c:v>7.5688999999999965E-3</c:v>
                </c:pt>
                <c:pt idx="2472">
                  <c:v>7.369500000000001E-3</c:v>
                </c:pt>
                <c:pt idx="2473">
                  <c:v>7.2699000000000027E-3</c:v>
                </c:pt>
                <c:pt idx="2474">
                  <c:v>7.3683999999999972E-3</c:v>
                </c:pt>
                <c:pt idx="2475">
                  <c:v>7.3671999999999974E-3</c:v>
                </c:pt>
                <c:pt idx="2476">
                  <c:v>7.3661999999999964E-3</c:v>
                </c:pt>
                <c:pt idx="2477">
                  <c:v>7.5659000000000004E-3</c:v>
                </c:pt>
                <c:pt idx="2478">
                  <c:v>7.7663999999999997E-3</c:v>
                </c:pt>
                <c:pt idx="2479">
                  <c:v>7.5682000000000041E-3</c:v>
                </c:pt>
                <c:pt idx="2480">
                  <c:v>7.6680999999999971E-3</c:v>
                </c:pt>
                <c:pt idx="2481">
                  <c:v>7.5694999999999998E-3</c:v>
                </c:pt>
                <c:pt idx="2482">
                  <c:v>7.3681999999999984E-3</c:v>
                </c:pt>
                <c:pt idx="2483">
                  <c:v>7.0669999999999969E-3</c:v>
                </c:pt>
                <c:pt idx="2484">
                  <c:v>7.2673000000000043E-3</c:v>
                </c:pt>
                <c:pt idx="2485">
                  <c:v>7.3684999999999931E-3</c:v>
                </c:pt>
                <c:pt idx="2486">
                  <c:v>7.4685000000000029E-3</c:v>
                </c:pt>
                <c:pt idx="2487">
                  <c:v>7.4699999999999975E-3</c:v>
                </c:pt>
                <c:pt idx="2488">
                  <c:v>7.4701999999999963E-3</c:v>
                </c:pt>
                <c:pt idx="2489">
                  <c:v>7.5702999999999951E-3</c:v>
                </c:pt>
                <c:pt idx="2490">
                  <c:v>7.5708000000000025E-3</c:v>
                </c:pt>
                <c:pt idx="2491">
                  <c:v>7.6707999999999985E-3</c:v>
                </c:pt>
                <c:pt idx="2492">
                  <c:v>7.6720999999999942E-3</c:v>
                </c:pt>
                <c:pt idx="2493">
                  <c:v>7.4703999999999951E-3</c:v>
                </c:pt>
                <c:pt idx="2494">
                  <c:v>7.4690000000000034E-3</c:v>
                </c:pt>
                <c:pt idx="2495">
                  <c:v>7.4691999999999953E-3</c:v>
                </c:pt>
                <c:pt idx="2496">
                  <c:v>7.4699999999999975E-3</c:v>
                </c:pt>
                <c:pt idx="2497">
                  <c:v>7.4702000000000032E-3</c:v>
                </c:pt>
                <c:pt idx="2498">
                  <c:v>7.3700000000000015E-3</c:v>
                </c:pt>
                <c:pt idx="2499">
                  <c:v>7.4713000000000002E-3</c:v>
                </c:pt>
                <c:pt idx="2500">
                  <c:v>7.370599999999998E-3</c:v>
                </c:pt>
                <c:pt idx="2501">
                  <c:v>7.4701000000000004E-3</c:v>
                </c:pt>
                <c:pt idx="2502">
                  <c:v>7.4697999999999987E-3</c:v>
                </c:pt>
                <c:pt idx="2503">
                  <c:v>7.4690999999999994E-3</c:v>
                </c:pt>
                <c:pt idx="2504">
                  <c:v>7.4678999999999995E-3</c:v>
                </c:pt>
                <c:pt idx="2505">
                  <c:v>7.3689000000000046E-3</c:v>
                </c:pt>
                <c:pt idx="2506">
                  <c:v>7.5696000000000027E-3</c:v>
                </c:pt>
                <c:pt idx="2507">
                  <c:v>7.4706000000000009E-3</c:v>
                </c:pt>
                <c:pt idx="2508">
                  <c:v>7.5696000000000027E-3</c:v>
                </c:pt>
                <c:pt idx="2509">
                  <c:v>7.6683999999999919E-3</c:v>
                </c:pt>
                <c:pt idx="2510">
                  <c:v>7.7682999999999988E-3</c:v>
                </c:pt>
                <c:pt idx="2511">
                  <c:v>8.166600000000003E-3</c:v>
                </c:pt>
                <c:pt idx="2512">
                  <c:v>7.8661000000000009E-3</c:v>
                </c:pt>
                <c:pt idx="2513">
                  <c:v>7.8673999999999966E-3</c:v>
                </c:pt>
                <c:pt idx="2514">
                  <c:v>8.066700000000003E-3</c:v>
                </c:pt>
                <c:pt idx="2515">
                  <c:v>8.3654999999999979E-3</c:v>
                </c:pt>
                <c:pt idx="2516">
                  <c:v>7.1668000000000009E-3</c:v>
                </c:pt>
                <c:pt idx="2517">
                  <c:v>7.1675000000000003E-3</c:v>
                </c:pt>
                <c:pt idx="2518">
                  <c:v>7.2677000000000019E-3</c:v>
                </c:pt>
                <c:pt idx="2519">
                  <c:v>7.3673000000000002E-3</c:v>
                </c:pt>
                <c:pt idx="2520">
                  <c:v>7.3683000000000012E-3</c:v>
                </c:pt>
                <c:pt idx="2521">
                  <c:v>7.4693000000000051E-3</c:v>
                </c:pt>
                <c:pt idx="2522">
                  <c:v>8.2722999999999963E-3</c:v>
                </c:pt>
                <c:pt idx="2523">
                  <c:v>8.3722999999999992E-3</c:v>
                </c:pt>
                <c:pt idx="2524">
                  <c:v>8.3717999999999987E-3</c:v>
                </c:pt>
                <c:pt idx="2525">
                  <c:v>8.3707999999999977E-3</c:v>
                </c:pt>
                <c:pt idx="2526">
                  <c:v>8.3713999999999941E-3</c:v>
                </c:pt>
                <c:pt idx="2527">
                  <c:v>8.6707000000000034E-3</c:v>
                </c:pt>
                <c:pt idx="2528">
                  <c:v>8.672199999999998E-3</c:v>
                </c:pt>
                <c:pt idx="2529">
                  <c:v>8.8714999999999974E-3</c:v>
                </c:pt>
                <c:pt idx="2530">
                  <c:v>8.9706000000000022E-3</c:v>
                </c:pt>
                <c:pt idx="2531">
                  <c:v>9.0730000000000047E-3</c:v>
                </c:pt>
                <c:pt idx="2532">
                  <c:v>9.0741000000000016E-3</c:v>
                </c:pt>
                <c:pt idx="2533">
                  <c:v>9.1724000000000042E-3</c:v>
                </c:pt>
                <c:pt idx="2534">
                  <c:v>8.9713000000000015E-3</c:v>
                </c:pt>
                <c:pt idx="2535">
                  <c:v>9.0705999999999981E-3</c:v>
                </c:pt>
                <c:pt idx="2536">
                  <c:v>8.9711999999999986E-3</c:v>
                </c:pt>
                <c:pt idx="2537">
                  <c:v>8.8711999999999958E-3</c:v>
                </c:pt>
                <c:pt idx="2538">
                  <c:v>9.1733999999999982E-3</c:v>
                </c:pt>
                <c:pt idx="2539">
                  <c:v>9.2740000000000045E-3</c:v>
                </c:pt>
                <c:pt idx="2540">
                  <c:v>9.1732999999999953E-3</c:v>
                </c:pt>
                <c:pt idx="2541">
                  <c:v>9.172500000000007E-3</c:v>
                </c:pt>
                <c:pt idx="2542">
                  <c:v>9.2746000000000009E-3</c:v>
                </c:pt>
                <c:pt idx="2543">
                  <c:v>8.8752999999999957E-3</c:v>
                </c:pt>
                <c:pt idx="2544">
                  <c:v>8.8721000000000008E-3</c:v>
                </c:pt>
                <c:pt idx="2545">
                  <c:v>8.8722000000000037E-3</c:v>
                </c:pt>
                <c:pt idx="2546">
                  <c:v>8.7715000000000015E-3</c:v>
                </c:pt>
                <c:pt idx="2547">
                  <c:v>8.6724999999999997E-3</c:v>
                </c:pt>
                <c:pt idx="2548">
                  <c:v>8.0720999999999987E-3</c:v>
                </c:pt>
                <c:pt idx="2549">
                  <c:v>7.8734000000000026E-3</c:v>
                </c:pt>
                <c:pt idx="2550">
                  <c:v>8.0754999999999993E-3</c:v>
                </c:pt>
                <c:pt idx="2551">
                  <c:v>7.9745999999999984E-3</c:v>
                </c:pt>
                <c:pt idx="2552">
                  <c:v>7.6753999999999989E-3</c:v>
                </c:pt>
                <c:pt idx="2553">
                  <c:v>7.9782000000000047E-3</c:v>
                </c:pt>
                <c:pt idx="2554">
                  <c:v>8.1781000000000006E-3</c:v>
                </c:pt>
                <c:pt idx="2555">
                  <c:v>7.8765000000000016E-3</c:v>
                </c:pt>
                <c:pt idx="2556">
                  <c:v>7.6754000000000058E-3</c:v>
                </c:pt>
                <c:pt idx="2557">
                  <c:v>7.7726000000000045E-3</c:v>
                </c:pt>
                <c:pt idx="2558">
                  <c:v>7.8729999999999981E-3</c:v>
                </c:pt>
                <c:pt idx="2559">
                  <c:v>7.8726000000000004E-3</c:v>
                </c:pt>
                <c:pt idx="2560">
                  <c:v>7.6741000000000031E-3</c:v>
                </c:pt>
                <c:pt idx="2561">
                  <c:v>7.7739000000000003E-3</c:v>
                </c:pt>
                <c:pt idx="2562">
                  <c:v>7.6745999999999967E-3</c:v>
                </c:pt>
                <c:pt idx="2563">
                  <c:v>7.8756999999999994E-3</c:v>
                </c:pt>
                <c:pt idx="2564">
                  <c:v>8.1752000000000005E-3</c:v>
                </c:pt>
                <c:pt idx="2565">
                  <c:v>8.5739999999999983E-3</c:v>
                </c:pt>
                <c:pt idx="2566">
                  <c:v>8.8736999999999983E-3</c:v>
                </c:pt>
                <c:pt idx="2567">
                  <c:v>9.5771000000000051E-3</c:v>
                </c:pt>
                <c:pt idx="2568">
                  <c:v>9.6782000000000049E-3</c:v>
                </c:pt>
                <c:pt idx="2569">
                  <c:v>9.9772000000000055E-3</c:v>
                </c:pt>
                <c:pt idx="2570">
                  <c:v>1.0076299999999996E-2</c:v>
                </c:pt>
                <c:pt idx="2571">
                  <c:v>9.8755999999999983E-3</c:v>
                </c:pt>
                <c:pt idx="2572">
                  <c:v>9.8733000000000015E-3</c:v>
                </c:pt>
                <c:pt idx="2573">
                  <c:v>9.7714000000000065E-3</c:v>
                </c:pt>
                <c:pt idx="2574">
                  <c:v>9.8717999999999931E-3</c:v>
                </c:pt>
                <c:pt idx="2575">
                  <c:v>9.8734000000000044E-3</c:v>
                </c:pt>
                <c:pt idx="2576">
                  <c:v>9.1730000000000006E-3</c:v>
                </c:pt>
                <c:pt idx="2577">
                  <c:v>9.3752000000000002E-3</c:v>
                </c:pt>
                <c:pt idx="2578">
                  <c:v>9.6755999999999995E-3</c:v>
                </c:pt>
                <c:pt idx="2579">
                  <c:v>9.7753999999999966E-3</c:v>
                </c:pt>
                <c:pt idx="2580">
                  <c:v>9.6767000000000034E-3</c:v>
                </c:pt>
                <c:pt idx="2581">
                  <c:v>9.8755000000000023E-3</c:v>
                </c:pt>
                <c:pt idx="2582">
                  <c:v>9.8747000000000001E-3</c:v>
                </c:pt>
                <c:pt idx="2583">
                  <c:v>1.0175999999999998E-2</c:v>
                </c:pt>
                <c:pt idx="2584">
                  <c:v>1.0379399999999997E-2</c:v>
                </c:pt>
                <c:pt idx="2585">
                  <c:v>1.0378999999999999E-2</c:v>
                </c:pt>
                <c:pt idx="2586">
                  <c:v>1.0380299999999995E-2</c:v>
                </c:pt>
                <c:pt idx="2587">
                  <c:v>1.0281600000000002E-2</c:v>
                </c:pt>
                <c:pt idx="2588">
                  <c:v>1.03807E-2</c:v>
                </c:pt>
                <c:pt idx="2589">
                  <c:v>1.0378499999999999E-2</c:v>
                </c:pt>
                <c:pt idx="2590">
                  <c:v>1.0480500000000004E-2</c:v>
                </c:pt>
                <c:pt idx="2591">
                  <c:v>1.0380699999999993E-2</c:v>
                </c:pt>
                <c:pt idx="2592">
                  <c:v>1.0382100000000005E-2</c:v>
                </c:pt>
                <c:pt idx="2593">
                  <c:v>9.8830999999999988E-3</c:v>
                </c:pt>
                <c:pt idx="2594">
                  <c:v>9.8825999999999983E-3</c:v>
                </c:pt>
                <c:pt idx="2595">
                  <c:v>1.0182400000000001E-2</c:v>
                </c:pt>
                <c:pt idx="2596">
                  <c:v>9.880900000000005E-3</c:v>
                </c:pt>
                <c:pt idx="2597">
                  <c:v>1.0281599999999995E-2</c:v>
                </c:pt>
                <c:pt idx="2598">
                  <c:v>1.0378399999999996E-2</c:v>
                </c:pt>
                <c:pt idx="2599">
                  <c:v>1.0277300000000003E-2</c:v>
                </c:pt>
                <c:pt idx="2600">
                  <c:v>1.0378600000000002E-2</c:v>
                </c:pt>
                <c:pt idx="2601">
                  <c:v>1.08778E-2</c:v>
                </c:pt>
                <c:pt idx="2602">
                  <c:v>1.1379E-2</c:v>
                </c:pt>
                <c:pt idx="2603">
                  <c:v>1.1379999999999994E-2</c:v>
                </c:pt>
                <c:pt idx="2604">
                  <c:v>1.1178000000000007E-2</c:v>
                </c:pt>
                <c:pt idx="2605">
                  <c:v>1.1375799999999998E-2</c:v>
                </c:pt>
                <c:pt idx="2606">
                  <c:v>1.13756E-2</c:v>
                </c:pt>
                <c:pt idx="2607">
                  <c:v>1.15718E-2</c:v>
                </c:pt>
                <c:pt idx="2608">
                  <c:v>1.1372699999999999E-2</c:v>
                </c:pt>
                <c:pt idx="2609">
                  <c:v>1.1272600000000001E-2</c:v>
                </c:pt>
                <c:pt idx="2610">
                  <c:v>1.1370599999999998E-2</c:v>
                </c:pt>
                <c:pt idx="2611">
                  <c:v>1.1671100000000004E-2</c:v>
                </c:pt>
                <c:pt idx="2612">
                  <c:v>1.1471000000000002E-2</c:v>
                </c:pt>
                <c:pt idx="2613">
                  <c:v>1.1371699999999998E-2</c:v>
                </c:pt>
                <c:pt idx="2614">
                  <c:v>1.1472999999999997E-2</c:v>
                </c:pt>
                <c:pt idx="2615">
                  <c:v>1.1372899999999998E-2</c:v>
                </c:pt>
                <c:pt idx="2616">
                  <c:v>1.1374699999999995E-2</c:v>
                </c:pt>
                <c:pt idx="2617">
                  <c:v>1.18739E-2</c:v>
                </c:pt>
                <c:pt idx="2618">
                  <c:v>1.2273700000000005E-2</c:v>
                </c:pt>
                <c:pt idx="2619">
                  <c:v>1.2373000000000002E-2</c:v>
                </c:pt>
                <c:pt idx="2620">
                  <c:v>1.2674299999999999E-2</c:v>
                </c:pt>
                <c:pt idx="2621">
                  <c:v>1.2975E-2</c:v>
                </c:pt>
                <c:pt idx="2622">
                  <c:v>1.26736E-2</c:v>
                </c:pt>
                <c:pt idx="2623">
                  <c:v>1.2872100000000001E-2</c:v>
                </c:pt>
                <c:pt idx="2624">
                  <c:v>1.28699E-2</c:v>
                </c:pt>
                <c:pt idx="2625">
                  <c:v>1.3070500000000002E-2</c:v>
                </c:pt>
                <c:pt idx="2626">
                  <c:v>1.3171799999999997E-2</c:v>
                </c:pt>
                <c:pt idx="2627">
                  <c:v>1.3471500000000001E-2</c:v>
                </c:pt>
                <c:pt idx="2628">
                  <c:v>1.3671699999999998E-2</c:v>
                </c:pt>
                <c:pt idx="2629">
                  <c:v>1.3969500000000003E-2</c:v>
                </c:pt>
                <c:pt idx="2630">
                  <c:v>1.3771099999999998E-2</c:v>
                </c:pt>
                <c:pt idx="2631">
                  <c:v>1.3871400000000002E-2</c:v>
                </c:pt>
                <c:pt idx="2632">
                  <c:v>1.3669500000000001E-2</c:v>
                </c:pt>
                <c:pt idx="2633">
                  <c:v>1.38695E-2</c:v>
                </c:pt>
                <c:pt idx="2634">
                  <c:v>1.3770400000000002E-2</c:v>
                </c:pt>
                <c:pt idx="2635">
                  <c:v>1.3871700000000001E-2</c:v>
                </c:pt>
                <c:pt idx="2636">
                  <c:v>1.4172199999999999E-2</c:v>
                </c:pt>
                <c:pt idx="2637">
                  <c:v>1.45723E-2</c:v>
                </c:pt>
                <c:pt idx="2638">
                  <c:v>1.5073400000000004E-2</c:v>
                </c:pt>
                <c:pt idx="2639">
                  <c:v>1.5173600000000002E-2</c:v>
                </c:pt>
                <c:pt idx="2640">
                  <c:v>1.5573299999999998E-2</c:v>
                </c:pt>
                <c:pt idx="2641">
                  <c:v>1.56712E-2</c:v>
                </c:pt>
                <c:pt idx="2642">
                  <c:v>1.5970999999999999E-2</c:v>
                </c:pt>
                <c:pt idx="2643">
                  <c:v>1.5972000000000004E-2</c:v>
                </c:pt>
                <c:pt idx="2644">
                  <c:v>1.5871400000000001E-2</c:v>
                </c:pt>
                <c:pt idx="2645">
                  <c:v>1.5371399999999993E-2</c:v>
                </c:pt>
                <c:pt idx="2646">
                  <c:v>1.8377400000000002E-2</c:v>
                </c:pt>
                <c:pt idx="2647">
                  <c:v>1.43695E-2</c:v>
                </c:pt>
                <c:pt idx="2648">
                  <c:v>1.4169099999999997E-2</c:v>
                </c:pt>
                <c:pt idx="2649">
                  <c:v>1.4367999999999999E-2</c:v>
                </c:pt>
                <c:pt idx="2650">
                  <c:v>1.4366799999999996E-2</c:v>
                </c:pt>
                <c:pt idx="2651">
                  <c:v>1.4064699999999999E-2</c:v>
                </c:pt>
                <c:pt idx="2652">
                  <c:v>1.3872600000000002E-2</c:v>
                </c:pt>
                <c:pt idx="2653">
                  <c:v>1.4173199999999997E-2</c:v>
                </c:pt>
                <c:pt idx="2654">
                  <c:v>1.4373799999999996E-2</c:v>
                </c:pt>
                <c:pt idx="2655">
                  <c:v>1.41721E-2</c:v>
                </c:pt>
                <c:pt idx="2656">
                  <c:v>1.4372900000000004E-2</c:v>
                </c:pt>
                <c:pt idx="2657">
                  <c:v>1.5376299999999996E-2</c:v>
                </c:pt>
                <c:pt idx="2658">
                  <c:v>1.5675900000000003E-2</c:v>
                </c:pt>
                <c:pt idx="2659">
                  <c:v>1.5674E-2</c:v>
                </c:pt>
                <c:pt idx="2660">
                  <c:v>1.5673699999999999E-2</c:v>
                </c:pt>
                <c:pt idx="2661">
                  <c:v>1.5574399999999999E-2</c:v>
                </c:pt>
                <c:pt idx="2662">
                  <c:v>1.5476799999999995E-2</c:v>
                </c:pt>
                <c:pt idx="2663">
                  <c:v>1.5375199999999995E-2</c:v>
                </c:pt>
                <c:pt idx="2664">
                  <c:v>1.51746E-2</c:v>
                </c:pt>
                <c:pt idx="2665">
                  <c:v>1.5174199999999999E-2</c:v>
                </c:pt>
                <c:pt idx="2666">
                  <c:v>1.4875100000000002E-2</c:v>
                </c:pt>
                <c:pt idx="2667">
                  <c:v>1.49719E-2</c:v>
                </c:pt>
                <c:pt idx="2668">
                  <c:v>1.5170599999999996E-2</c:v>
                </c:pt>
                <c:pt idx="2669">
                  <c:v>1.5373299999999999E-2</c:v>
                </c:pt>
                <c:pt idx="2670">
                  <c:v>1.5672400000000006E-2</c:v>
                </c:pt>
                <c:pt idx="2671">
                  <c:v>1.5674100000000003E-2</c:v>
                </c:pt>
                <c:pt idx="2672">
                  <c:v>1.5870699999999998E-2</c:v>
                </c:pt>
                <c:pt idx="2673">
                  <c:v>1.5871299999999994E-2</c:v>
                </c:pt>
                <c:pt idx="2674">
                  <c:v>1.6174900000000002E-2</c:v>
                </c:pt>
                <c:pt idx="2675">
                  <c:v>1.5872699999999997E-2</c:v>
                </c:pt>
                <c:pt idx="2676">
                  <c:v>1.63746E-2</c:v>
                </c:pt>
                <c:pt idx="2677">
                  <c:v>1.6877399999999997E-2</c:v>
                </c:pt>
                <c:pt idx="2678">
                  <c:v>1.7179400000000004E-2</c:v>
                </c:pt>
                <c:pt idx="2679">
                  <c:v>1.7679399999999998E-2</c:v>
                </c:pt>
                <c:pt idx="2680">
                  <c:v>1.7679099999999996E-2</c:v>
                </c:pt>
                <c:pt idx="2681">
                  <c:v>1.7377599999999997E-2</c:v>
                </c:pt>
                <c:pt idx="2682">
                  <c:v>1.71755E-2</c:v>
                </c:pt>
                <c:pt idx="2683">
                  <c:v>1.6875299999999999E-2</c:v>
                </c:pt>
                <c:pt idx="2684">
                  <c:v>1.7176200000000006E-2</c:v>
                </c:pt>
                <c:pt idx="2685">
                  <c:v>1.7374000000000001E-2</c:v>
                </c:pt>
                <c:pt idx="2686">
                  <c:v>1.7672100000000003E-2</c:v>
                </c:pt>
                <c:pt idx="2687">
                  <c:v>1.8174500000000003E-2</c:v>
                </c:pt>
                <c:pt idx="2688">
                  <c:v>1.7873400000000001E-2</c:v>
                </c:pt>
                <c:pt idx="2689">
                  <c:v>1.5867700000000005E-2</c:v>
                </c:pt>
                <c:pt idx="2690">
                  <c:v>1.5566700000000003E-2</c:v>
                </c:pt>
                <c:pt idx="2691">
                  <c:v>1.5566599999999996E-2</c:v>
                </c:pt>
                <c:pt idx="2692">
                  <c:v>1.5865799999999999E-2</c:v>
                </c:pt>
                <c:pt idx="2693">
                  <c:v>1.5362000000000004E-2</c:v>
                </c:pt>
                <c:pt idx="2694">
                  <c:v>1.5362000000000001E-2</c:v>
                </c:pt>
                <c:pt idx="2695">
                  <c:v>1.4862999999999994E-2</c:v>
                </c:pt>
                <c:pt idx="2696">
                  <c:v>1.5365499999999997E-2</c:v>
                </c:pt>
                <c:pt idx="2697">
                  <c:v>1.5867599999999996E-2</c:v>
                </c:pt>
                <c:pt idx="2698">
                  <c:v>1.5867099999999999E-2</c:v>
                </c:pt>
                <c:pt idx="2699">
                  <c:v>1.6368600000000004E-2</c:v>
                </c:pt>
                <c:pt idx="2700">
                  <c:v>1.63698E-2</c:v>
                </c:pt>
                <c:pt idx="2701">
                  <c:v>1.6367900000000001E-2</c:v>
                </c:pt>
                <c:pt idx="2702">
                  <c:v>1.5561300000000004E-2</c:v>
                </c:pt>
                <c:pt idx="2703">
                  <c:v>1.5360499999999999E-2</c:v>
                </c:pt>
                <c:pt idx="2704">
                  <c:v>1.4859400000000002E-2</c:v>
                </c:pt>
                <c:pt idx="2705">
                  <c:v>1.4859199999999999E-2</c:v>
                </c:pt>
                <c:pt idx="2706">
                  <c:v>1.5361800000000002E-2</c:v>
                </c:pt>
                <c:pt idx="2707">
                  <c:v>1.5361499999999997E-2</c:v>
                </c:pt>
                <c:pt idx="2708">
                  <c:v>1.5161600000000001E-2</c:v>
                </c:pt>
                <c:pt idx="2709">
                  <c:v>1.5360000000000002E-2</c:v>
                </c:pt>
                <c:pt idx="2710">
                  <c:v>1.4859400000000002E-2</c:v>
                </c:pt>
                <c:pt idx="2711">
                  <c:v>1.4357999999999996E-2</c:v>
                </c:pt>
                <c:pt idx="2712">
                  <c:v>1.4860199999999997E-2</c:v>
                </c:pt>
                <c:pt idx="2713">
                  <c:v>1.4867200000000001E-2</c:v>
                </c:pt>
                <c:pt idx="2714">
                  <c:v>1.53679E-2</c:v>
                </c:pt>
                <c:pt idx="2715">
                  <c:v>1.5869599999999998E-2</c:v>
                </c:pt>
                <c:pt idx="2716">
                  <c:v>1.6572099999999996E-2</c:v>
                </c:pt>
                <c:pt idx="2717">
                  <c:v>1.69745E-2</c:v>
                </c:pt>
                <c:pt idx="2718">
                  <c:v>1.7374199999999996E-2</c:v>
                </c:pt>
                <c:pt idx="2719">
                  <c:v>1.7374700000000003E-2</c:v>
                </c:pt>
                <c:pt idx="2720">
                  <c:v>1.6870799999999998E-2</c:v>
                </c:pt>
                <c:pt idx="2721">
                  <c:v>1.7373E-2</c:v>
                </c:pt>
                <c:pt idx="2722">
                  <c:v>1.7875199999999997E-2</c:v>
                </c:pt>
                <c:pt idx="2723">
                  <c:v>1.8177100000000002E-2</c:v>
                </c:pt>
                <c:pt idx="2724">
                  <c:v>1.86797E-2</c:v>
                </c:pt>
                <c:pt idx="2725">
                  <c:v>1.9182499999999998E-2</c:v>
                </c:pt>
                <c:pt idx="2726">
                  <c:v>1.9385099999999995E-2</c:v>
                </c:pt>
                <c:pt idx="2727">
                  <c:v>2.0388099999999999E-2</c:v>
                </c:pt>
                <c:pt idx="2728">
                  <c:v>2.1391300000000002E-2</c:v>
                </c:pt>
                <c:pt idx="2729">
                  <c:v>2.1990599999999999E-2</c:v>
                </c:pt>
                <c:pt idx="2730">
                  <c:v>2.18905E-2</c:v>
                </c:pt>
                <c:pt idx="2731">
                  <c:v>2.0894100000000006E-2</c:v>
                </c:pt>
                <c:pt idx="2732">
                  <c:v>1.7891600000000001E-2</c:v>
                </c:pt>
                <c:pt idx="2733">
                  <c:v>1.71918E-2</c:v>
                </c:pt>
                <c:pt idx="2734">
                  <c:v>1.6992500000000001E-2</c:v>
                </c:pt>
                <c:pt idx="2735">
                  <c:v>1.6891799999999998E-2</c:v>
                </c:pt>
                <c:pt idx="2736">
                  <c:v>1.6391100000000006E-2</c:v>
                </c:pt>
                <c:pt idx="2737">
                  <c:v>1.6893999999999999E-2</c:v>
                </c:pt>
                <c:pt idx="2738">
                  <c:v>1.6893999999999999E-2</c:v>
                </c:pt>
                <c:pt idx="2739">
                  <c:v>1.7192199999999998E-2</c:v>
                </c:pt>
                <c:pt idx="2740">
                  <c:v>1.7392200000000003E-2</c:v>
                </c:pt>
                <c:pt idx="2741">
                  <c:v>1.6891799999999998E-2</c:v>
                </c:pt>
                <c:pt idx="2742">
                  <c:v>1.8198399999999997E-2</c:v>
                </c:pt>
                <c:pt idx="2743">
                  <c:v>1.7897200000000002E-2</c:v>
                </c:pt>
                <c:pt idx="2744">
                  <c:v>1.7896000000000002E-2</c:v>
                </c:pt>
                <c:pt idx="2745">
                  <c:v>1.7696900000000002E-2</c:v>
                </c:pt>
                <c:pt idx="2746">
                  <c:v>1.7694799999999997E-2</c:v>
                </c:pt>
                <c:pt idx="2747">
                  <c:v>1.7394099999999996E-2</c:v>
                </c:pt>
                <c:pt idx="2748">
                  <c:v>1.6890499999999996E-2</c:v>
                </c:pt>
                <c:pt idx="2749">
                  <c:v>1.6887599999999996E-2</c:v>
                </c:pt>
                <c:pt idx="2750">
                  <c:v>1.5386799999999999E-2</c:v>
                </c:pt>
                <c:pt idx="2751">
                  <c:v>1.5788500000000004E-2</c:v>
                </c:pt>
                <c:pt idx="2752">
                  <c:v>1.6493000000000001E-2</c:v>
                </c:pt>
                <c:pt idx="2753">
                  <c:v>1.6395100000000003E-2</c:v>
                </c:pt>
                <c:pt idx="2754">
                  <c:v>1.6394699999999998E-2</c:v>
                </c:pt>
                <c:pt idx="2755">
                  <c:v>1.6897100000000005E-2</c:v>
                </c:pt>
                <c:pt idx="2756">
                  <c:v>1.9402499999999996E-2</c:v>
                </c:pt>
                <c:pt idx="2757">
                  <c:v>1.5595499999999998E-2</c:v>
                </c:pt>
                <c:pt idx="2758">
                  <c:v>1.5391299999999997E-2</c:v>
                </c:pt>
                <c:pt idx="2759">
                  <c:v>1.5391299999999997E-2</c:v>
                </c:pt>
                <c:pt idx="2760">
                  <c:v>1.4888400000000003E-2</c:v>
                </c:pt>
                <c:pt idx="2761">
                  <c:v>1.3880900000000002E-2</c:v>
                </c:pt>
                <c:pt idx="2762">
                  <c:v>1.5885799999999999E-2</c:v>
                </c:pt>
                <c:pt idx="2763">
                  <c:v>1.58868E-2</c:v>
                </c:pt>
                <c:pt idx="2764">
                  <c:v>1.5287700000000001E-2</c:v>
                </c:pt>
                <c:pt idx="2765">
                  <c:v>1.5288400000000001E-2</c:v>
                </c:pt>
                <c:pt idx="2766">
                  <c:v>1.5289399999999995E-2</c:v>
                </c:pt>
                <c:pt idx="2767">
                  <c:v>1.5888299999999994E-2</c:v>
                </c:pt>
                <c:pt idx="2768">
                  <c:v>1.4688399999999997E-2</c:v>
                </c:pt>
                <c:pt idx="2769">
                  <c:v>1.4388899999999996E-2</c:v>
                </c:pt>
                <c:pt idx="2770">
                  <c:v>1.3887299999999998E-2</c:v>
                </c:pt>
                <c:pt idx="2771">
                  <c:v>1.3386500000000003E-2</c:v>
                </c:pt>
                <c:pt idx="2772">
                  <c:v>1.2385199999999999E-2</c:v>
                </c:pt>
                <c:pt idx="2773">
                  <c:v>1.1584900000000002E-2</c:v>
                </c:pt>
                <c:pt idx="2774">
                  <c:v>1.1583199999999995E-2</c:v>
                </c:pt>
                <c:pt idx="2775">
                  <c:v>1.13778E-2</c:v>
                </c:pt>
                <c:pt idx="2776">
                  <c:v>1.0974999999999999E-2</c:v>
                </c:pt>
                <c:pt idx="2777">
                  <c:v>9.3710999999999933E-3</c:v>
                </c:pt>
                <c:pt idx="2778">
                  <c:v>9.1742999999999963E-3</c:v>
                </c:pt>
                <c:pt idx="2779">
                  <c:v>8.6759000000000003E-3</c:v>
                </c:pt>
                <c:pt idx="2780">
                  <c:v>9.1755000000000031E-3</c:v>
                </c:pt>
                <c:pt idx="2781">
                  <c:v>9.0766000000000041E-3</c:v>
                </c:pt>
                <c:pt idx="2782">
                  <c:v>9.1772000000000034E-3</c:v>
                </c:pt>
                <c:pt idx="2783">
                  <c:v>8.7775000000000006E-3</c:v>
                </c:pt>
                <c:pt idx="2784">
                  <c:v>1.0978399999999992E-2</c:v>
                </c:pt>
                <c:pt idx="2785">
                  <c:v>1.0178800000000002E-2</c:v>
                </c:pt>
                <c:pt idx="2786">
                  <c:v>9.9796999999999941E-3</c:v>
                </c:pt>
                <c:pt idx="2787">
                  <c:v>1.0182499999999997E-2</c:v>
                </c:pt>
                <c:pt idx="2788">
                  <c:v>1.0280900000000003E-2</c:v>
                </c:pt>
                <c:pt idx="2789">
                  <c:v>9.9807000000000021E-3</c:v>
                </c:pt>
                <c:pt idx="2790">
                  <c:v>1.0281899999999997E-2</c:v>
                </c:pt>
                <c:pt idx="2791">
                  <c:v>1.0181200000000001E-2</c:v>
                </c:pt>
                <c:pt idx="2792">
                  <c:v>9.9802000000000016E-3</c:v>
                </c:pt>
                <c:pt idx="2793">
                  <c:v>9.881899999999999E-3</c:v>
                </c:pt>
                <c:pt idx="2794">
                  <c:v>1.0280699999999997E-2</c:v>
                </c:pt>
                <c:pt idx="2795">
                  <c:v>1.01814E-2</c:v>
                </c:pt>
                <c:pt idx="2796">
                  <c:v>1.0181199999999994E-2</c:v>
                </c:pt>
                <c:pt idx="2797">
                  <c:v>1.0182299999999998E-2</c:v>
                </c:pt>
                <c:pt idx="2798">
                  <c:v>9.9821999999999966E-3</c:v>
                </c:pt>
                <c:pt idx="2799">
                  <c:v>9.8825999999999983E-3</c:v>
                </c:pt>
                <c:pt idx="2800">
                  <c:v>9.7821000000000019E-3</c:v>
                </c:pt>
                <c:pt idx="2801">
                  <c:v>9.8836000000000063E-3</c:v>
                </c:pt>
                <c:pt idx="2802">
                  <c:v>1.0083799999999997E-2</c:v>
                </c:pt>
                <c:pt idx="2803">
                  <c:v>1.0083700000000001E-2</c:v>
                </c:pt>
                <c:pt idx="2804">
                  <c:v>9.9839000000000039E-3</c:v>
                </c:pt>
                <c:pt idx="2805">
                  <c:v>9.9846999999999991E-3</c:v>
                </c:pt>
                <c:pt idx="2806">
                  <c:v>9.8836999999999953E-3</c:v>
                </c:pt>
                <c:pt idx="2807">
                  <c:v>9.7831999999999988E-3</c:v>
                </c:pt>
                <c:pt idx="2808">
                  <c:v>9.4834000000000029E-3</c:v>
                </c:pt>
                <c:pt idx="2809">
                  <c:v>9.3820999999999974E-3</c:v>
                </c:pt>
                <c:pt idx="2810">
                  <c:v>9.3849000000000016E-3</c:v>
                </c:pt>
                <c:pt idx="2811">
                  <c:v>9.5849000000000004E-3</c:v>
                </c:pt>
                <c:pt idx="2812">
                  <c:v>9.6848999999999963E-3</c:v>
                </c:pt>
                <c:pt idx="2813">
                  <c:v>9.9853000000000025E-3</c:v>
                </c:pt>
                <c:pt idx="2814">
                  <c:v>1.01867E-2</c:v>
                </c:pt>
                <c:pt idx="2815">
                  <c:v>1.0187399999999999E-2</c:v>
                </c:pt>
                <c:pt idx="2816">
                  <c:v>1.0387100000000003E-2</c:v>
                </c:pt>
                <c:pt idx="2817">
                  <c:v>1.0085800000000006E-2</c:v>
                </c:pt>
                <c:pt idx="2818">
                  <c:v>1.0085800000000006E-2</c:v>
                </c:pt>
                <c:pt idx="2819">
                  <c:v>9.9841999999999986E-3</c:v>
                </c:pt>
                <c:pt idx="2820">
                  <c:v>9.5811999999999981E-3</c:v>
                </c:pt>
                <c:pt idx="2821">
                  <c:v>9.2806E-3</c:v>
                </c:pt>
                <c:pt idx="2822">
                  <c:v>9.4827999999999996E-3</c:v>
                </c:pt>
                <c:pt idx="2823">
                  <c:v>9.9809999999999968E-3</c:v>
                </c:pt>
                <c:pt idx="2824">
                  <c:v>1.0782099999999996E-2</c:v>
                </c:pt>
                <c:pt idx="2825">
                  <c:v>1.0383799999999999E-2</c:v>
                </c:pt>
                <c:pt idx="2826">
                  <c:v>1.05839E-2</c:v>
                </c:pt>
                <c:pt idx="2827">
                  <c:v>1.0284600000000005E-2</c:v>
                </c:pt>
                <c:pt idx="2828">
                  <c:v>1.0084299999999997E-2</c:v>
                </c:pt>
                <c:pt idx="2829">
                  <c:v>9.8837000000000022E-3</c:v>
                </c:pt>
                <c:pt idx="2830">
                  <c:v>9.783000000000007E-3</c:v>
                </c:pt>
                <c:pt idx="2831">
                  <c:v>9.6837999999999994E-3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3531816"/>
        <c:axId val="223532208"/>
      </c:lineChart>
      <c:dateAx>
        <c:axId val="223531816"/>
        <c:scaling>
          <c:orientation val="minMax"/>
          <c:min val="39661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aseline="0"/>
            </a:pPr>
            <a:endParaRPr lang="en-US"/>
          </a:p>
        </c:txPr>
        <c:crossAx val="223532208"/>
        <c:crosses val="autoZero"/>
        <c:auto val="1"/>
        <c:lblOffset val="100"/>
        <c:baseTimeUnit val="days"/>
      </c:dateAx>
      <c:valAx>
        <c:axId val="223532208"/>
        <c:scaling>
          <c:orientation val="minMax"/>
        </c:scaling>
        <c:delete val="0"/>
        <c:axPos val="l"/>
        <c:majorGridlines/>
        <c:numFmt formatCode="0.00%" sourceLinked="0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en-US"/>
          </a:p>
        </c:txPr>
        <c:crossAx val="2235318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449606299212601"/>
          <c:y val="0.13714666348524615"/>
          <c:w val="0.64211898512685917"/>
          <c:h val="7.8927861290066015E-2"/>
        </c:manualLayout>
      </c:layout>
      <c:overlay val="0"/>
      <c:txPr>
        <a:bodyPr/>
        <a:lstStyle/>
        <a:p>
          <a:pPr>
            <a:defRPr sz="800" baseline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aseline="0"/>
            </a:pPr>
            <a:r>
              <a:rPr lang="en-US" sz="1000" baseline="0" dirty="0" smtClean="0">
                <a:solidFill>
                  <a:schemeClr val="tx1"/>
                </a:solidFill>
              </a:rPr>
              <a:t>Yield Curve</a:t>
            </a:r>
            <a:endParaRPr lang="en-US" sz="1000" baseline="0" dirty="0">
              <a:solidFill>
                <a:schemeClr val="tx1"/>
              </a:solidFill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slide!$A$2</c:f>
              <c:strCache>
                <c:ptCount val="1"/>
                <c:pt idx="0">
                  <c:v>9/13/2018</c:v>
                </c:pt>
              </c:strCache>
            </c:strRef>
          </c:tx>
          <c:marker>
            <c:symbol val="none"/>
          </c:marker>
          <c:cat>
            <c:strRef>
              <c:f>slide!$B$1:$L$1</c:f>
              <c:strCache>
                <c:ptCount val="11"/>
                <c:pt idx="0">
                  <c:v>Fed Funds</c:v>
                </c:pt>
                <c:pt idx="1">
                  <c:v>3 mo</c:v>
                </c:pt>
                <c:pt idx="2">
                  <c:v>6 mo</c:v>
                </c:pt>
                <c:pt idx="3">
                  <c:v>1 yr</c:v>
                </c:pt>
                <c:pt idx="4">
                  <c:v>2 yr</c:v>
                </c:pt>
                <c:pt idx="5">
                  <c:v>3 yr</c:v>
                </c:pt>
                <c:pt idx="6">
                  <c:v>5 yr</c:v>
                </c:pt>
                <c:pt idx="7">
                  <c:v>7 yr</c:v>
                </c:pt>
                <c:pt idx="8">
                  <c:v>10 yr</c:v>
                </c:pt>
                <c:pt idx="9">
                  <c:v>20 yr</c:v>
                </c:pt>
                <c:pt idx="10">
                  <c:v>30 yr</c:v>
                </c:pt>
              </c:strCache>
            </c:strRef>
          </c:cat>
          <c:val>
            <c:numRef>
              <c:f>slide!$B$2:$L$2</c:f>
              <c:numCache>
                <c:formatCode>0.00%</c:formatCode>
                <c:ptCount val="11"/>
                <c:pt idx="0">
                  <c:v>0.02</c:v>
                </c:pt>
                <c:pt idx="1">
                  <c:v>2.1499999999999998E-2</c:v>
                </c:pt>
                <c:pt idx="2">
                  <c:v>2.3300000000000001E-2</c:v>
                </c:pt>
                <c:pt idx="3">
                  <c:v>2.5499999999999998E-2</c:v>
                </c:pt>
                <c:pt idx="4">
                  <c:v>2.76E-2</c:v>
                </c:pt>
                <c:pt idx="5">
                  <c:v>2.8300000000000002E-2</c:v>
                </c:pt>
                <c:pt idx="6">
                  <c:v>2.87E-2</c:v>
                </c:pt>
                <c:pt idx="7">
                  <c:v>2.9300000000000003E-2</c:v>
                </c:pt>
                <c:pt idx="8">
                  <c:v>2.9700000000000001E-2</c:v>
                </c:pt>
                <c:pt idx="9">
                  <c:v>3.04E-2</c:v>
                </c:pt>
                <c:pt idx="10">
                  <c:v>3.1099999999999999E-2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slide!$A$3</c:f>
              <c:strCache>
                <c:ptCount val="1"/>
                <c:pt idx="0">
                  <c:v>9/13/2017</c:v>
                </c:pt>
              </c:strCache>
            </c:strRef>
          </c:tx>
          <c:marker>
            <c:symbol val="none"/>
          </c:marker>
          <c:cat>
            <c:strRef>
              <c:f>slide!$B$1:$L$1</c:f>
              <c:strCache>
                <c:ptCount val="11"/>
                <c:pt idx="0">
                  <c:v>Fed Funds</c:v>
                </c:pt>
                <c:pt idx="1">
                  <c:v>3 mo</c:v>
                </c:pt>
                <c:pt idx="2">
                  <c:v>6 mo</c:v>
                </c:pt>
                <c:pt idx="3">
                  <c:v>1 yr</c:v>
                </c:pt>
                <c:pt idx="4">
                  <c:v>2 yr</c:v>
                </c:pt>
                <c:pt idx="5">
                  <c:v>3 yr</c:v>
                </c:pt>
                <c:pt idx="6">
                  <c:v>5 yr</c:v>
                </c:pt>
                <c:pt idx="7">
                  <c:v>7 yr</c:v>
                </c:pt>
                <c:pt idx="8">
                  <c:v>10 yr</c:v>
                </c:pt>
                <c:pt idx="9">
                  <c:v>20 yr</c:v>
                </c:pt>
                <c:pt idx="10">
                  <c:v>30 yr</c:v>
                </c:pt>
              </c:strCache>
            </c:strRef>
          </c:cat>
          <c:val>
            <c:numRef>
              <c:f>slide!$B$3:$L$3</c:f>
              <c:numCache>
                <c:formatCode>0.00%</c:formatCode>
                <c:ptCount val="11"/>
                <c:pt idx="0">
                  <c:v>1.2500000000000001E-2</c:v>
                </c:pt>
                <c:pt idx="1">
                  <c:v>1.04E-2</c:v>
                </c:pt>
                <c:pt idx="2">
                  <c:v>1.1599999999999999E-2</c:v>
                </c:pt>
                <c:pt idx="3">
                  <c:v>1.2699999999999999E-2</c:v>
                </c:pt>
                <c:pt idx="4">
                  <c:v>1.3500000000000002E-2</c:v>
                </c:pt>
                <c:pt idx="5">
                  <c:v>1.4800000000000001E-2</c:v>
                </c:pt>
                <c:pt idx="6">
                  <c:v>1.78E-2</c:v>
                </c:pt>
                <c:pt idx="7">
                  <c:v>2.0099999999999996E-2</c:v>
                </c:pt>
                <c:pt idx="8">
                  <c:v>2.2000000000000002E-2</c:v>
                </c:pt>
                <c:pt idx="9">
                  <c:v>2.53E-2</c:v>
                </c:pt>
                <c:pt idx="10">
                  <c:v>2.7900000000000001E-2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slide!$A$4</c:f>
              <c:strCache>
                <c:ptCount val="1"/>
                <c:pt idx="0">
                  <c:v>Dec 2018 (curr)</c:v>
                </c:pt>
              </c:strCache>
            </c:strRef>
          </c:tx>
          <c:spPr>
            <a:ln>
              <a:noFill/>
              <a:prstDash val="sysDash"/>
            </a:ln>
          </c:spPr>
          <c:marker>
            <c:symbol val="triangle"/>
            <c:size val="8"/>
            <c:spPr>
              <a:ln>
                <a:noFill/>
              </a:ln>
            </c:spPr>
          </c:marker>
          <c:cat>
            <c:strRef>
              <c:f>slide!$B$1:$L$1</c:f>
              <c:strCache>
                <c:ptCount val="11"/>
                <c:pt idx="0">
                  <c:v>Fed Funds</c:v>
                </c:pt>
                <c:pt idx="1">
                  <c:v>3 mo</c:v>
                </c:pt>
                <c:pt idx="2">
                  <c:v>6 mo</c:v>
                </c:pt>
                <c:pt idx="3">
                  <c:v>1 yr</c:v>
                </c:pt>
                <c:pt idx="4">
                  <c:v>2 yr</c:v>
                </c:pt>
                <c:pt idx="5">
                  <c:v>3 yr</c:v>
                </c:pt>
                <c:pt idx="6">
                  <c:v>5 yr</c:v>
                </c:pt>
                <c:pt idx="7">
                  <c:v>7 yr</c:v>
                </c:pt>
                <c:pt idx="8">
                  <c:v>10 yr</c:v>
                </c:pt>
                <c:pt idx="9">
                  <c:v>20 yr</c:v>
                </c:pt>
                <c:pt idx="10">
                  <c:v>30 yr</c:v>
                </c:pt>
              </c:strCache>
            </c:strRef>
          </c:cat>
          <c:val>
            <c:numRef>
              <c:f>slide!$B$4:$L$4</c:f>
              <c:numCache>
                <c:formatCode>General</c:formatCode>
                <c:ptCount val="11"/>
                <c:pt idx="0" formatCode="0.00%">
                  <c:v>2.35E-2</c:v>
                </c:pt>
                <c:pt idx="8" formatCode="0.00%">
                  <c:v>3.1300000000000001E-2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slide!$A$5</c:f>
              <c:strCache>
                <c:ptCount val="1"/>
                <c:pt idx="0">
                  <c:v>Dec 2018 (1yr ago)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8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slide!$B$1:$L$1</c:f>
              <c:strCache>
                <c:ptCount val="11"/>
                <c:pt idx="0">
                  <c:v>Fed Funds</c:v>
                </c:pt>
                <c:pt idx="1">
                  <c:v>3 mo</c:v>
                </c:pt>
                <c:pt idx="2">
                  <c:v>6 mo</c:v>
                </c:pt>
                <c:pt idx="3">
                  <c:v>1 yr</c:v>
                </c:pt>
                <c:pt idx="4">
                  <c:v>2 yr</c:v>
                </c:pt>
                <c:pt idx="5">
                  <c:v>3 yr</c:v>
                </c:pt>
                <c:pt idx="6">
                  <c:v>5 yr</c:v>
                </c:pt>
                <c:pt idx="7">
                  <c:v>7 yr</c:v>
                </c:pt>
                <c:pt idx="8">
                  <c:v>10 yr</c:v>
                </c:pt>
                <c:pt idx="9">
                  <c:v>20 yr</c:v>
                </c:pt>
                <c:pt idx="10">
                  <c:v>30 yr</c:v>
                </c:pt>
              </c:strCache>
            </c:strRef>
          </c:cat>
          <c:val>
            <c:numRef>
              <c:f>slide!$B$5:$L$5</c:f>
              <c:numCache>
                <c:formatCode>General</c:formatCode>
                <c:ptCount val="11"/>
                <c:pt idx="0" formatCode="0.00%">
                  <c:v>2.07E-2</c:v>
                </c:pt>
                <c:pt idx="8" formatCode="0.00%">
                  <c:v>3.0200000000000001E-2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8207616"/>
        <c:axId val="278208008"/>
      </c:lineChart>
      <c:catAx>
        <c:axId val="27820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en-US"/>
          </a:p>
        </c:txPr>
        <c:crossAx val="278208008"/>
        <c:crosses val="autoZero"/>
        <c:auto val="1"/>
        <c:lblAlgn val="ctr"/>
        <c:lblOffset val="100"/>
        <c:noMultiLvlLbl val="0"/>
      </c:catAx>
      <c:valAx>
        <c:axId val="278208008"/>
        <c:scaling>
          <c:orientation val="minMax"/>
          <c:max val="4.0000000000000008E-2"/>
        </c:scaling>
        <c:delete val="0"/>
        <c:axPos val="l"/>
        <c:majorGridlines/>
        <c:numFmt formatCode="0.00%" sourceLinked="0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en-US"/>
          </a:p>
        </c:txPr>
        <c:crossAx val="27820761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800" baseline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000" baseline="0" dirty="0" smtClean="0"/>
              <a:t>10yr Rates (1yr Trend)</a:t>
            </a:r>
            <a:endParaRPr lang="en-US" sz="1000" baseline="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10Yr Treas</c:v>
                </c:pt>
              </c:strCache>
            </c:strRef>
          </c:tx>
          <c:marker>
            <c:symbol val="none"/>
          </c:marker>
          <c:cat>
            <c:numRef>
              <c:f>Sheet1!$A$12:$A$448</c:f>
              <c:numCache>
                <c:formatCode>m/d/yyyy</c:formatCode>
                <c:ptCount val="437"/>
                <c:pt idx="0">
                  <c:v>43353</c:v>
                </c:pt>
                <c:pt idx="1">
                  <c:v>43352</c:v>
                </c:pt>
                <c:pt idx="2">
                  <c:v>43351</c:v>
                </c:pt>
                <c:pt idx="3">
                  <c:v>43350</c:v>
                </c:pt>
                <c:pt idx="4">
                  <c:v>43349</c:v>
                </c:pt>
                <c:pt idx="5">
                  <c:v>43348</c:v>
                </c:pt>
                <c:pt idx="6">
                  <c:v>43347</c:v>
                </c:pt>
                <c:pt idx="7">
                  <c:v>43346</c:v>
                </c:pt>
                <c:pt idx="8">
                  <c:v>43345</c:v>
                </c:pt>
                <c:pt idx="9">
                  <c:v>43344</c:v>
                </c:pt>
                <c:pt idx="10">
                  <c:v>43343</c:v>
                </c:pt>
                <c:pt idx="11">
                  <c:v>43342</c:v>
                </c:pt>
                <c:pt idx="12">
                  <c:v>43341</c:v>
                </c:pt>
                <c:pt idx="13">
                  <c:v>43340</c:v>
                </c:pt>
                <c:pt idx="14">
                  <c:v>43339</c:v>
                </c:pt>
                <c:pt idx="15">
                  <c:v>43338</c:v>
                </c:pt>
                <c:pt idx="16">
                  <c:v>43337</c:v>
                </c:pt>
                <c:pt idx="17">
                  <c:v>43336</c:v>
                </c:pt>
                <c:pt idx="18">
                  <c:v>43335</c:v>
                </c:pt>
                <c:pt idx="19">
                  <c:v>43334</c:v>
                </c:pt>
                <c:pt idx="20">
                  <c:v>43333</c:v>
                </c:pt>
                <c:pt idx="21">
                  <c:v>43332</c:v>
                </c:pt>
                <c:pt idx="22">
                  <c:v>43331</c:v>
                </c:pt>
                <c:pt idx="23">
                  <c:v>43330</c:v>
                </c:pt>
                <c:pt idx="24">
                  <c:v>43329</c:v>
                </c:pt>
                <c:pt idx="25">
                  <c:v>43328</c:v>
                </c:pt>
                <c:pt idx="26">
                  <c:v>43327</c:v>
                </c:pt>
                <c:pt idx="27">
                  <c:v>43326</c:v>
                </c:pt>
                <c:pt idx="28">
                  <c:v>43325</c:v>
                </c:pt>
                <c:pt idx="29">
                  <c:v>43324</c:v>
                </c:pt>
                <c:pt idx="30">
                  <c:v>43323</c:v>
                </c:pt>
                <c:pt idx="31">
                  <c:v>43322</c:v>
                </c:pt>
                <c:pt idx="32">
                  <c:v>43321</c:v>
                </c:pt>
                <c:pt idx="33">
                  <c:v>43320</c:v>
                </c:pt>
                <c:pt idx="34">
                  <c:v>43319</c:v>
                </c:pt>
                <c:pt idx="35">
                  <c:v>43318</c:v>
                </c:pt>
                <c:pt idx="36">
                  <c:v>43317</c:v>
                </c:pt>
                <c:pt idx="37">
                  <c:v>43316</c:v>
                </c:pt>
                <c:pt idx="38">
                  <c:v>43315</c:v>
                </c:pt>
                <c:pt idx="39">
                  <c:v>43314</c:v>
                </c:pt>
                <c:pt idx="40">
                  <c:v>43313</c:v>
                </c:pt>
                <c:pt idx="41">
                  <c:v>43312</c:v>
                </c:pt>
                <c:pt idx="42">
                  <c:v>43311</c:v>
                </c:pt>
                <c:pt idx="43">
                  <c:v>43310</c:v>
                </c:pt>
                <c:pt idx="44">
                  <c:v>43309</c:v>
                </c:pt>
                <c:pt idx="45">
                  <c:v>43308</c:v>
                </c:pt>
                <c:pt idx="46">
                  <c:v>43307</c:v>
                </c:pt>
                <c:pt idx="47">
                  <c:v>43306</c:v>
                </c:pt>
                <c:pt idx="48">
                  <c:v>43305</c:v>
                </c:pt>
                <c:pt idx="49">
                  <c:v>43304</c:v>
                </c:pt>
                <c:pt idx="50">
                  <c:v>43303</c:v>
                </c:pt>
                <c:pt idx="51">
                  <c:v>43302</c:v>
                </c:pt>
                <c:pt idx="52">
                  <c:v>43301</c:v>
                </c:pt>
                <c:pt idx="53">
                  <c:v>43300</c:v>
                </c:pt>
                <c:pt idx="54">
                  <c:v>43299</c:v>
                </c:pt>
                <c:pt idx="55">
                  <c:v>43298</c:v>
                </c:pt>
                <c:pt idx="56">
                  <c:v>43297</c:v>
                </c:pt>
                <c:pt idx="57">
                  <c:v>43296</c:v>
                </c:pt>
                <c:pt idx="58">
                  <c:v>43295</c:v>
                </c:pt>
                <c:pt idx="59">
                  <c:v>43294</c:v>
                </c:pt>
                <c:pt idx="60">
                  <c:v>43293</c:v>
                </c:pt>
                <c:pt idx="61">
                  <c:v>43292</c:v>
                </c:pt>
                <c:pt idx="62">
                  <c:v>43291</c:v>
                </c:pt>
                <c:pt idx="63">
                  <c:v>43290</c:v>
                </c:pt>
                <c:pt idx="64">
                  <c:v>43289</c:v>
                </c:pt>
                <c:pt idx="65">
                  <c:v>43288</c:v>
                </c:pt>
                <c:pt idx="66">
                  <c:v>43287</c:v>
                </c:pt>
                <c:pt idx="67">
                  <c:v>43286</c:v>
                </c:pt>
                <c:pt idx="68">
                  <c:v>43285</c:v>
                </c:pt>
                <c:pt idx="69">
                  <c:v>43284</c:v>
                </c:pt>
                <c:pt idx="70">
                  <c:v>43283</c:v>
                </c:pt>
                <c:pt idx="71">
                  <c:v>43282</c:v>
                </c:pt>
                <c:pt idx="72">
                  <c:v>43281</c:v>
                </c:pt>
                <c:pt idx="73">
                  <c:v>43280</c:v>
                </c:pt>
                <c:pt idx="74">
                  <c:v>43279</c:v>
                </c:pt>
                <c:pt idx="75">
                  <c:v>43278</c:v>
                </c:pt>
                <c:pt idx="76">
                  <c:v>43277</c:v>
                </c:pt>
                <c:pt idx="77">
                  <c:v>43276</c:v>
                </c:pt>
                <c:pt idx="78">
                  <c:v>43275</c:v>
                </c:pt>
                <c:pt idx="79">
                  <c:v>43274</c:v>
                </c:pt>
                <c:pt idx="80">
                  <c:v>43273</c:v>
                </c:pt>
                <c:pt idx="81">
                  <c:v>43272</c:v>
                </c:pt>
                <c:pt idx="82">
                  <c:v>43271</c:v>
                </c:pt>
                <c:pt idx="83">
                  <c:v>43270</c:v>
                </c:pt>
                <c:pt idx="84">
                  <c:v>43269</c:v>
                </c:pt>
                <c:pt idx="85">
                  <c:v>43268</c:v>
                </c:pt>
                <c:pt idx="86">
                  <c:v>43267</c:v>
                </c:pt>
                <c:pt idx="87">
                  <c:v>43266</c:v>
                </c:pt>
                <c:pt idx="88">
                  <c:v>43265</c:v>
                </c:pt>
                <c:pt idx="89">
                  <c:v>43264</c:v>
                </c:pt>
                <c:pt idx="90">
                  <c:v>43263</c:v>
                </c:pt>
                <c:pt idx="91">
                  <c:v>43262</c:v>
                </c:pt>
                <c:pt idx="92">
                  <c:v>43261</c:v>
                </c:pt>
                <c:pt idx="93">
                  <c:v>43260</c:v>
                </c:pt>
                <c:pt idx="94">
                  <c:v>43259</c:v>
                </c:pt>
                <c:pt idx="95">
                  <c:v>43258</c:v>
                </c:pt>
                <c:pt idx="96">
                  <c:v>43257</c:v>
                </c:pt>
                <c:pt idx="97">
                  <c:v>43256</c:v>
                </c:pt>
                <c:pt idx="98">
                  <c:v>43255</c:v>
                </c:pt>
                <c:pt idx="99">
                  <c:v>43254</c:v>
                </c:pt>
                <c:pt idx="100">
                  <c:v>43253</c:v>
                </c:pt>
                <c:pt idx="101">
                  <c:v>43252</c:v>
                </c:pt>
                <c:pt idx="102">
                  <c:v>43251</c:v>
                </c:pt>
                <c:pt idx="103">
                  <c:v>43250</c:v>
                </c:pt>
                <c:pt idx="104">
                  <c:v>43249</c:v>
                </c:pt>
                <c:pt idx="105">
                  <c:v>43248</c:v>
                </c:pt>
                <c:pt idx="106">
                  <c:v>43247</c:v>
                </c:pt>
                <c:pt idx="107">
                  <c:v>43246</c:v>
                </c:pt>
                <c:pt idx="108">
                  <c:v>43245</c:v>
                </c:pt>
                <c:pt idx="109">
                  <c:v>43244</c:v>
                </c:pt>
                <c:pt idx="110">
                  <c:v>43243</c:v>
                </c:pt>
                <c:pt idx="111">
                  <c:v>43242</c:v>
                </c:pt>
                <c:pt idx="112">
                  <c:v>43241</c:v>
                </c:pt>
                <c:pt idx="113">
                  <c:v>43240</c:v>
                </c:pt>
                <c:pt idx="114">
                  <c:v>43239</c:v>
                </c:pt>
                <c:pt idx="115">
                  <c:v>43238</c:v>
                </c:pt>
                <c:pt idx="116">
                  <c:v>43237</c:v>
                </c:pt>
                <c:pt idx="117">
                  <c:v>43236</c:v>
                </c:pt>
                <c:pt idx="118">
                  <c:v>43235</c:v>
                </c:pt>
                <c:pt idx="119">
                  <c:v>43234</c:v>
                </c:pt>
                <c:pt idx="120">
                  <c:v>43233</c:v>
                </c:pt>
                <c:pt idx="121">
                  <c:v>43232</c:v>
                </c:pt>
                <c:pt idx="122">
                  <c:v>43231</c:v>
                </c:pt>
                <c:pt idx="123">
                  <c:v>43230</c:v>
                </c:pt>
                <c:pt idx="124">
                  <c:v>43229</c:v>
                </c:pt>
                <c:pt idx="125">
                  <c:v>43228</c:v>
                </c:pt>
                <c:pt idx="126">
                  <c:v>43227</c:v>
                </c:pt>
                <c:pt idx="127">
                  <c:v>43226</c:v>
                </c:pt>
                <c:pt idx="128">
                  <c:v>43225</c:v>
                </c:pt>
                <c:pt idx="129">
                  <c:v>43224</c:v>
                </c:pt>
                <c:pt idx="130">
                  <c:v>43223</c:v>
                </c:pt>
                <c:pt idx="131">
                  <c:v>43222</c:v>
                </c:pt>
                <c:pt idx="132">
                  <c:v>43221</c:v>
                </c:pt>
                <c:pt idx="133">
                  <c:v>43220</c:v>
                </c:pt>
                <c:pt idx="134">
                  <c:v>43219</c:v>
                </c:pt>
                <c:pt idx="135">
                  <c:v>43218</c:v>
                </c:pt>
                <c:pt idx="136">
                  <c:v>43217</c:v>
                </c:pt>
                <c:pt idx="137">
                  <c:v>43216</c:v>
                </c:pt>
                <c:pt idx="138">
                  <c:v>43215</c:v>
                </c:pt>
                <c:pt idx="139">
                  <c:v>43214</c:v>
                </c:pt>
                <c:pt idx="140">
                  <c:v>43213</c:v>
                </c:pt>
                <c:pt idx="141">
                  <c:v>43212</c:v>
                </c:pt>
                <c:pt idx="142">
                  <c:v>43211</c:v>
                </c:pt>
                <c:pt idx="143">
                  <c:v>43210</c:v>
                </c:pt>
                <c:pt idx="144">
                  <c:v>43209</c:v>
                </c:pt>
                <c:pt idx="145">
                  <c:v>43208</c:v>
                </c:pt>
                <c:pt idx="146">
                  <c:v>43207</c:v>
                </c:pt>
                <c:pt idx="147">
                  <c:v>43206</c:v>
                </c:pt>
                <c:pt idx="148">
                  <c:v>43205</c:v>
                </c:pt>
                <c:pt idx="149">
                  <c:v>43204</c:v>
                </c:pt>
                <c:pt idx="150">
                  <c:v>43203</c:v>
                </c:pt>
                <c:pt idx="151">
                  <c:v>43202</c:v>
                </c:pt>
                <c:pt idx="152">
                  <c:v>43201</c:v>
                </c:pt>
                <c:pt idx="153">
                  <c:v>43200</c:v>
                </c:pt>
                <c:pt idx="154">
                  <c:v>43199</c:v>
                </c:pt>
                <c:pt idx="155">
                  <c:v>43198</c:v>
                </c:pt>
                <c:pt idx="156">
                  <c:v>43197</c:v>
                </c:pt>
                <c:pt idx="157">
                  <c:v>43196</c:v>
                </c:pt>
                <c:pt idx="158">
                  <c:v>43195</c:v>
                </c:pt>
                <c:pt idx="159">
                  <c:v>43194</c:v>
                </c:pt>
                <c:pt idx="160">
                  <c:v>43193</c:v>
                </c:pt>
                <c:pt idx="161">
                  <c:v>43192</c:v>
                </c:pt>
                <c:pt idx="162">
                  <c:v>43191</c:v>
                </c:pt>
                <c:pt idx="163">
                  <c:v>43190</c:v>
                </c:pt>
                <c:pt idx="164">
                  <c:v>43189</c:v>
                </c:pt>
                <c:pt idx="165">
                  <c:v>43188</c:v>
                </c:pt>
                <c:pt idx="166">
                  <c:v>43187</c:v>
                </c:pt>
                <c:pt idx="167">
                  <c:v>43186</c:v>
                </c:pt>
                <c:pt idx="168">
                  <c:v>43185</c:v>
                </c:pt>
                <c:pt idx="169">
                  <c:v>43184</c:v>
                </c:pt>
                <c:pt idx="170">
                  <c:v>43183</c:v>
                </c:pt>
                <c:pt idx="171">
                  <c:v>43182</c:v>
                </c:pt>
                <c:pt idx="172">
                  <c:v>43181</c:v>
                </c:pt>
                <c:pt idx="173">
                  <c:v>43180</c:v>
                </c:pt>
                <c:pt idx="174">
                  <c:v>43179</c:v>
                </c:pt>
                <c:pt idx="175">
                  <c:v>43178</c:v>
                </c:pt>
                <c:pt idx="176">
                  <c:v>43177</c:v>
                </c:pt>
                <c:pt idx="177">
                  <c:v>43176</c:v>
                </c:pt>
                <c:pt idx="178">
                  <c:v>43175</c:v>
                </c:pt>
                <c:pt idx="179">
                  <c:v>43174</c:v>
                </c:pt>
                <c:pt idx="180">
                  <c:v>43173</c:v>
                </c:pt>
                <c:pt idx="181">
                  <c:v>43172</c:v>
                </c:pt>
                <c:pt idx="182">
                  <c:v>43171</c:v>
                </c:pt>
                <c:pt idx="183">
                  <c:v>43170</c:v>
                </c:pt>
                <c:pt idx="184">
                  <c:v>43169</c:v>
                </c:pt>
                <c:pt idx="185">
                  <c:v>43168</c:v>
                </c:pt>
                <c:pt idx="186">
                  <c:v>43167</c:v>
                </c:pt>
                <c:pt idx="187">
                  <c:v>43166</c:v>
                </c:pt>
                <c:pt idx="188">
                  <c:v>43165</c:v>
                </c:pt>
                <c:pt idx="189">
                  <c:v>43164</c:v>
                </c:pt>
                <c:pt idx="190">
                  <c:v>43163</c:v>
                </c:pt>
                <c:pt idx="191">
                  <c:v>43162</c:v>
                </c:pt>
                <c:pt idx="192">
                  <c:v>43161</c:v>
                </c:pt>
                <c:pt idx="193">
                  <c:v>43160</c:v>
                </c:pt>
                <c:pt idx="194">
                  <c:v>43159</c:v>
                </c:pt>
                <c:pt idx="195">
                  <c:v>43158</c:v>
                </c:pt>
                <c:pt idx="196">
                  <c:v>43157</c:v>
                </c:pt>
                <c:pt idx="197">
                  <c:v>43156</c:v>
                </c:pt>
                <c:pt idx="198">
                  <c:v>43155</c:v>
                </c:pt>
                <c:pt idx="199">
                  <c:v>43154</c:v>
                </c:pt>
                <c:pt idx="200">
                  <c:v>43153</c:v>
                </c:pt>
                <c:pt idx="201">
                  <c:v>43152</c:v>
                </c:pt>
                <c:pt idx="202">
                  <c:v>43151</c:v>
                </c:pt>
                <c:pt idx="203">
                  <c:v>43150</c:v>
                </c:pt>
                <c:pt idx="204">
                  <c:v>43149</c:v>
                </c:pt>
                <c:pt idx="205">
                  <c:v>43148</c:v>
                </c:pt>
                <c:pt idx="206">
                  <c:v>43147</c:v>
                </c:pt>
                <c:pt idx="207">
                  <c:v>43146</c:v>
                </c:pt>
                <c:pt idx="208">
                  <c:v>43145</c:v>
                </c:pt>
                <c:pt idx="209">
                  <c:v>43144</c:v>
                </c:pt>
                <c:pt idx="210">
                  <c:v>43143</c:v>
                </c:pt>
                <c:pt idx="211">
                  <c:v>43142</c:v>
                </c:pt>
                <c:pt idx="212">
                  <c:v>43141</c:v>
                </c:pt>
                <c:pt idx="213">
                  <c:v>43140</c:v>
                </c:pt>
                <c:pt idx="214">
                  <c:v>43139</c:v>
                </c:pt>
                <c:pt idx="215">
                  <c:v>43138</c:v>
                </c:pt>
                <c:pt idx="216">
                  <c:v>43137</c:v>
                </c:pt>
                <c:pt idx="217">
                  <c:v>43136</c:v>
                </c:pt>
                <c:pt idx="218">
                  <c:v>43135</c:v>
                </c:pt>
                <c:pt idx="219">
                  <c:v>43134</c:v>
                </c:pt>
                <c:pt idx="220">
                  <c:v>43133</c:v>
                </c:pt>
                <c:pt idx="221">
                  <c:v>43132</c:v>
                </c:pt>
                <c:pt idx="222">
                  <c:v>43131</c:v>
                </c:pt>
                <c:pt idx="223">
                  <c:v>43130</c:v>
                </c:pt>
                <c:pt idx="224">
                  <c:v>43129</c:v>
                </c:pt>
                <c:pt idx="225">
                  <c:v>43128</c:v>
                </c:pt>
                <c:pt idx="226">
                  <c:v>43127</c:v>
                </c:pt>
                <c:pt idx="227">
                  <c:v>43126</c:v>
                </c:pt>
                <c:pt idx="228">
                  <c:v>43125</c:v>
                </c:pt>
                <c:pt idx="229">
                  <c:v>43124</c:v>
                </c:pt>
                <c:pt idx="230">
                  <c:v>43123</c:v>
                </c:pt>
                <c:pt idx="231">
                  <c:v>43122</c:v>
                </c:pt>
                <c:pt idx="232">
                  <c:v>43121</c:v>
                </c:pt>
                <c:pt idx="233">
                  <c:v>43120</c:v>
                </c:pt>
                <c:pt idx="234">
                  <c:v>43119</c:v>
                </c:pt>
                <c:pt idx="235">
                  <c:v>43118</c:v>
                </c:pt>
                <c:pt idx="236">
                  <c:v>43117</c:v>
                </c:pt>
                <c:pt idx="237">
                  <c:v>43116</c:v>
                </c:pt>
                <c:pt idx="238">
                  <c:v>43115</c:v>
                </c:pt>
                <c:pt idx="239">
                  <c:v>43114</c:v>
                </c:pt>
                <c:pt idx="240">
                  <c:v>43113</c:v>
                </c:pt>
                <c:pt idx="241">
                  <c:v>43112</c:v>
                </c:pt>
                <c:pt idx="242">
                  <c:v>43111</c:v>
                </c:pt>
                <c:pt idx="243">
                  <c:v>43110</c:v>
                </c:pt>
                <c:pt idx="244">
                  <c:v>43109</c:v>
                </c:pt>
                <c:pt idx="245">
                  <c:v>43108</c:v>
                </c:pt>
                <c:pt idx="246">
                  <c:v>43107</c:v>
                </c:pt>
                <c:pt idx="247">
                  <c:v>43106</c:v>
                </c:pt>
                <c:pt idx="248">
                  <c:v>43105</c:v>
                </c:pt>
                <c:pt idx="249">
                  <c:v>43104</c:v>
                </c:pt>
                <c:pt idx="250">
                  <c:v>43103</c:v>
                </c:pt>
                <c:pt idx="251">
                  <c:v>43102</c:v>
                </c:pt>
                <c:pt idx="252">
                  <c:v>43101</c:v>
                </c:pt>
                <c:pt idx="253">
                  <c:v>43100</c:v>
                </c:pt>
                <c:pt idx="254">
                  <c:v>43099</c:v>
                </c:pt>
                <c:pt idx="255">
                  <c:v>43098</c:v>
                </c:pt>
                <c:pt idx="256">
                  <c:v>43097</c:v>
                </c:pt>
                <c:pt idx="257">
                  <c:v>43096</c:v>
                </c:pt>
                <c:pt idx="258">
                  <c:v>43095</c:v>
                </c:pt>
                <c:pt idx="259">
                  <c:v>43094</c:v>
                </c:pt>
                <c:pt idx="260">
                  <c:v>43093</c:v>
                </c:pt>
                <c:pt idx="261">
                  <c:v>43092</c:v>
                </c:pt>
                <c:pt idx="262">
                  <c:v>43091</c:v>
                </c:pt>
                <c:pt idx="263">
                  <c:v>43090</c:v>
                </c:pt>
                <c:pt idx="264">
                  <c:v>43089</c:v>
                </c:pt>
                <c:pt idx="265">
                  <c:v>43088</c:v>
                </c:pt>
                <c:pt idx="266">
                  <c:v>43087</c:v>
                </c:pt>
                <c:pt idx="267">
                  <c:v>43086</c:v>
                </c:pt>
                <c:pt idx="268">
                  <c:v>43085</c:v>
                </c:pt>
                <c:pt idx="269">
                  <c:v>43084</c:v>
                </c:pt>
                <c:pt idx="270">
                  <c:v>43083</c:v>
                </c:pt>
                <c:pt idx="271">
                  <c:v>43082</c:v>
                </c:pt>
                <c:pt idx="272">
                  <c:v>43081</c:v>
                </c:pt>
                <c:pt idx="273">
                  <c:v>43080</c:v>
                </c:pt>
                <c:pt idx="274">
                  <c:v>43079</c:v>
                </c:pt>
                <c:pt idx="275">
                  <c:v>43078</c:v>
                </c:pt>
                <c:pt idx="276">
                  <c:v>43077</c:v>
                </c:pt>
                <c:pt idx="277">
                  <c:v>43076</c:v>
                </c:pt>
                <c:pt idx="278">
                  <c:v>43075</c:v>
                </c:pt>
                <c:pt idx="279">
                  <c:v>43074</c:v>
                </c:pt>
                <c:pt idx="280">
                  <c:v>43073</c:v>
                </c:pt>
                <c:pt idx="281">
                  <c:v>43072</c:v>
                </c:pt>
                <c:pt idx="282">
                  <c:v>43071</c:v>
                </c:pt>
                <c:pt idx="283">
                  <c:v>43070</c:v>
                </c:pt>
                <c:pt idx="284">
                  <c:v>43069</c:v>
                </c:pt>
                <c:pt idx="285">
                  <c:v>43068</c:v>
                </c:pt>
                <c:pt idx="286">
                  <c:v>43067</c:v>
                </c:pt>
                <c:pt idx="287">
                  <c:v>43066</c:v>
                </c:pt>
                <c:pt idx="288">
                  <c:v>43065</c:v>
                </c:pt>
                <c:pt idx="289">
                  <c:v>43064</c:v>
                </c:pt>
                <c:pt idx="290">
                  <c:v>43063</c:v>
                </c:pt>
                <c:pt idx="291">
                  <c:v>43062</c:v>
                </c:pt>
                <c:pt idx="292">
                  <c:v>43061</c:v>
                </c:pt>
                <c:pt idx="293">
                  <c:v>43060</c:v>
                </c:pt>
                <c:pt idx="294">
                  <c:v>43059</c:v>
                </c:pt>
                <c:pt idx="295">
                  <c:v>43058</c:v>
                </c:pt>
                <c:pt idx="296">
                  <c:v>43057</c:v>
                </c:pt>
                <c:pt idx="297">
                  <c:v>43056</c:v>
                </c:pt>
                <c:pt idx="298">
                  <c:v>43055</c:v>
                </c:pt>
                <c:pt idx="299">
                  <c:v>43054</c:v>
                </c:pt>
                <c:pt idx="300">
                  <c:v>43053</c:v>
                </c:pt>
                <c:pt idx="301">
                  <c:v>43052</c:v>
                </c:pt>
                <c:pt idx="302">
                  <c:v>43051</c:v>
                </c:pt>
                <c:pt idx="303">
                  <c:v>43050</c:v>
                </c:pt>
                <c:pt idx="304">
                  <c:v>43049</c:v>
                </c:pt>
                <c:pt idx="305">
                  <c:v>43048</c:v>
                </c:pt>
                <c:pt idx="306">
                  <c:v>43047</c:v>
                </c:pt>
                <c:pt idx="307">
                  <c:v>43046</c:v>
                </c:pt>
                <c:pt idx="308">
                  <c:v>43045</c:v>
                </c:pt>
                <c:pt idx="309">
                  <c:v>43044</c:v>
                </c:pt>
                <c:pt idx="310">
                  <c:v>43043</c:v>
                </c:pt>
                <c:pt idx="311">
                  <c:v>43042</c:v>
                </c:pt>
                <c:pt idx="312">
                  <c:v>43041</c:v>
                </c:pt>
                <c:pt idx="313">
                  <c:v>43040</c:v>
                </c:pt>
                <c:pt idx="314">
                  <c:v>43039</c:v>
                </c:pt>
                <c:pt idx="315">
                  <c:v>43038</c:v>
                </c:pt>
                <c:pt idx="316">
                  <c:v>43037</c:v>
                </c:pt>
                <c:pt idx="317">
                  <c:v>43036</c:v>
                </c:pt>
                <c:pt idx="318">
                  <c:v>43035</c:v>
                </c:pt>
                <c:pt idx="319">
                  <c:v>43034</c:v>
                </c:pt>
                <c:pt idx="320">
                  <c:v>43033</c:v>
                </c:pt>
                <c:pt idx="321">
                  <c:v>43032</c:v>
                </c:pt>
                <c:pt idx="322">
                  <c:v>43031</c:v>
                </c:pt>
                <c:pt idx="323">
                  <c:v>43030</c:v>
                </c:pt>
                <c:pt idx="324">
                  <c:v>43029</c:v>
                </c:pt>
                <c:pt idx="325">
                  <c:v>43028</c:v>
                </c:pt>
                <c:pt idx="326">
                  <c:v>43027</c:v>
                </c:pt>
                <c:pt idx="327">
                  <c:v>43026</c:v>
                </c:pt>
                <c:pt idx="328">
                  <c:v>43025</c:v>
                </c:pt>
                <c:pt idx="329">
                  <c:v>43024</c:v>
                </c:pt>
                <c:pt idx="330">
                  <c:v>43023</c:v>
                </c:pt>
                <c:pt idx="331">
                  <c:v>43022</c:v>
                </c:pt>
                <c:pt idx="332">
                  <c:v>43021</c:v>
                </c:pt>
                <c:pt idx="333">
                  <c:v>43020</c:v>
                </c:pt>
                <c:pt idx="334">
                  <c:v>43019</c:v>
                </c:pt>
                <c:pt idx="335">
                  <c:v>43018</c:v>
                </c:pt>
                <c:pt idx="336">
                  <c:v>43017</c:v>
                </c:pt>
                <c:pt idx="337">
                  <c:v>43016</c:v>
                </c:pt>
                <c:pt idx="338">
                  <c:v>43015</c:v>
                </c:pt>
                <c:pt idx="339">
                  <c:v>43014</c:v>
                </c:pt>
                <c:pt idx="340">
                  <c:v>43013</c:v>
                </c:pt>
                <c:pt idx="341">
                  <c:v>43012</c:v>
                </c:pt>
                <c:pt idx="342">
                  <c:v>43011</c:v>
                </c:pt>
                <c:pt idx="343">
                  <c:v>43010</c:v>
                </c:pt>
                <c:pt idx="344">
                  <c:v>43009</c:v>
                </c:pt>
                <c:pt idx="345">
                  <c:v>43008</c:v>
                </c:pt>
                <c:pt idx="346">
                  <c:v>43007</c:v>
                </c:pt>
                <c:pt idx="347">
                  <c:v>43006</c:v>
                </c:pt>
                <c:pt idx="348">
                  <c:v>43005</c:v>
                </c:pt>
                <c:pt idx="349">
                  <c:v>43004</c:v>
                </c:pt>
                <c:pt idx="350">
                  <c:v>43003</c:v>
                </c:pt>
                <c:pt idx="351">
                  <c:v>43002</c:v>
                </c:pt>
                <c:pt idx="352">
                  <c:v>43001</c:v>
                </c:pt>
                <c:pt idx="353">
                  <c:v>43000</c:v>
                </c:pt>
                <c:pt idx="354">
                  <c:v>42999</c:v>
                </c:pt>
                <c:pt idx="355">
                  <c:v>42998</c:v>
                </c:pt>
                <c:pt idx="356">
                  <c:v>42997</c:v>
                </c:pt>
                <c:pt idx="357">
                  <c:v>42996</c:v>
                </c:pt>
                <c:pt idx="358">
                  <c:v>42995</c:v>
                </c:pt>
                <c:pt idx="359">
                  <c:v>42994</c:v>
                </c:pt>
                <c:pt idx="360">
                  <c:v>42993</c:v>
                </c:pt>
                <c:pt idx="361">
                  <c:v>42992</c:v>
                </c:pt>
                <c:pt idx="362">
                  <c:v>42991</c:v>
                </c:pt>
                <c:pt idx="363">
                  <c:v>42990</c:v>
                </c:pt>
                <c:pt idx="364">
                  <c:v>42989</c:v>
                </c:pt>
                <c:pt idx="365">
                  <c:v>42988</c:v>
                </c:pt>
                <c:pt idx="366">
                  <c:v>42987</c:v>
                </c:pt>
                <c:pt idx="367">
                  <c:v>42986</c:v>
                </c:pt>
                <c:pt idx="368">
                  <c:v>42985</c:v>
                </c:pt>
                <c:pt idx="369">
                  <c:v>42984</c:v>
                </c:pt>
                <c:pt idx="370">
                  <c:v>42983</c:v>
                </c:pt>
                <c:pt idx="371">
                  <c:v>42982</c:v>
                </c:pt>
                <c:pt idx="372">
                  <c:v>42981</c:v>
                </c:pt>
                <c:pt idx="373">
                  <c:v>42980</c:v>
                </c:pt>
                <c:pt idx="374">
                  <c:v>42979</c:v>
                </c:pt>
                <c:pt idx="375">
                  <c:v>42978</c:v>
                </c:pt>
                <c:pt idx="376">
                  <c:v>42977</c:v>
                </c:pt>
                <c:pt idx="377">
                  <c:v>42976</c:v>
                </c:pt>
                <c:pt idx="378">
                  <c:v>42975</c:v>
                </c:pt>
                <c:pt idx="379">
                  <c:v>42974</c:v>
                </c:pt>
                <c:pt idx="380">
                  <c:v>42973</c:v>
                </c:pt>
                <c:pt idx="381">
                  <c:v>42972</c:v>
                </c:pt>
                <c:pt idx="382">
                  <c:v>42971</c:v>
                </c:pt>
                <c:pt idx="383">
                  <c:v>42970</c:v>
                </c:pt>
                <c:pt idx="384">
                  <c:v>42969</c:v>
                </c:pt>
                <c:pt idx="385">
                  <c:v>42968</c:v>
                </c:pt>
                <c:pt idx="386">
                  <c:v>42967</c:v>
                </c:pt>
                <c:pt idx="387">
                  <c:v>42966</c:v>
                </c:pt>
                <c:pt idx="388">
                  <c:v>42965</c:v>
                </c:pt>
                <c:pt idx="389">
                  <c:v>42964</c:v>
                </c:pt>
                <c:pt idx="390">
                  <c:v>42963</c:v>
                </c:pt>
                <c:pt idx="391">
                  <c:v>42962</c:v>
                </c:pt>
                <c:pt idx="392">
                  <c:v>42961</c:v>
                </c:pt>
                <c:pt idx="393">
                  <c:v>42960</c:v>
                </c:pt>
                <c:pt idx="394">
                  <c:v>42959</c:v>
                </c:pt>
                <c:pt idx="395">
                  <c:v>42958</c:v>
                </c:pt>
                <c:pt idx="396">
                  <c:v>42957</c:v>
                </c:pt>
                <c:pt idx="397">
                  <c:v>42956</c:v>
                </c:pt>
                <c:pt idx="398">
                  <c:v>42955</c:v>
                </c:pt>
                <c:pt idx="399">
                  <c:v>42954</c:v>
                </c:pt>
                <c:pt idx="400">
                  <c:v>42953</c:v>
                </c:pt>
                <c:pt idx="401">
                  <c:v>42952</c:v>
                </c:pt>
                <c:pt idx="402">
                  <c:v>42951</c:v>
                </c:pt>
                <c:pt idx="403">
                  <c:v>42950</c:v>
                </c:pt>
                <c:pt idx="404">
                  <c:v>42949</c:v>
                </c:pt>
                <c:pt idx="405">
                  <c:v>42948</c:v>
                </c:pt>
                <c:pt idx="406">
                  <c:v>42947</c:v>
                </c:pt>
                <c:pt idx="407">
                  <c:v>42946</c:v>
                </c:pt>
                <c:pt idx="408">
                  <c:v>42945</c:v>
                </c:pt>
                <c:pt idx="409">
                  <c:v>42944</c:v>
                </c:pt>
                <c:pt idx="410">
                  <c:v>42943</c:v>
                </c:pt>
                <c:pt idx="411">
                  <c:v>42942</c:v>
                </c:pt>
                <c:pt idx="412">
                  <c:v>42941</c:v>
                </c:pt>
                <c:pt idx="413">
                  <c:v>42940</c:v>
                </c:pt>
                <c:pt idx="414">
                  <c:v>42939</c:v>
                </c:pt>
                <c:pt idx="415">
                  <c:v>42938</c:v>
                </c:pt>
                <c:pt idx="416">
                  <c:v>42937</c:v>
                </c:pt>
                <c:pt idx="417">
                  <c:v>42936</c:v>
                </c:pt>
                <c:pt idx="418">
                  <c:v>42935</c:v>
                </c:pt>
                <c:pt idx="419">
                  <c:v>42934</c:v>
                </c:pt>
                <c:pt idx="420">
                  <c:v>42933</c:v>
                </c:pt>
                <c:pt idx="421">
                  <c:v>42932</c:v>
                </c:pt>
                <c:pt idx="422">
                  <c:v>42931</c:v>
                </c:pt>
                <c:pt idx="423">
                  <c:v>42930</c:v>
                </c:pt>
                <c:pt idx="424">
                  <c:v>42929</c:v>
                </c:pt>
                <c:pt idx="425">
                  <c:v>42928</c:v>
                </c:pt>
                <c:pt idx="426">
                  <c:v>42927</c:v>
                </c:pt>
                <c:pt idx="427">
                  <c:v>42926</c:v>
                </c:pt>
                <c:pt idx="428">
                  <c:v>42925</c:v>
                </c:pt>
                <c:pt idx="429">
                  <c:v>42924</c:v>
                </c:pt>
                <c:pt idx="430">
                  <c:v>42923</c:v>
                </c:pt>
                <c:pt idx="431">
                  <c:v>42922</c:v>
                </c:pt>
                <c:pt idx="432">
                  <c:v>42921</c:v>
                </c:pt>
                <c:pt idx="433">
                  <c:v>42920</c:v>
                </c:pt>
                <c:pt idx="434">
                  <c:v>42919</c:v>
                </c:pt>
                <c:pt idx="435">
                  <c:v>42918</c:v>
                </c:pt>
                <c:pt idx="436">
                  <c:v>42917</c:v>
                </c:pt>
              </c:numCache>
            </c:numRef>
          </c:cat>
          <c:val>
            <c:numRef>
              <c:f>Sheet1!$B$12:$B$448</c:f>
              <c:numCache>
                <c:formatCode>0.00%</c:formatCode>
                <c:ptCount val="437"/>
                <c:pt idx="0">
                  <c:v>2.9260000000000001E-2</c:v>
                </c:pt>
                <c:pt idx="1">
                  <c:v>2.9260000000000001E-2</c:v>
                </c:pt>
                <c:pt idx="2">
                  <c:v>2.9260000000000001E-2</c:v>
                </c:pt>
                <c:pt idx="3">
                  <c:v>2.8969999999999999E-2</c:v>
                </c:pt>
                <c:pt idx="4">
                  <c:v>2.8990000000000002E-2</c:v>
                </c:pt>
                <c:pt idx="5">
                  <c:v>2.886E-2</c:v>
                </c:pt>
                <c:pt idx="6">
                  <c:v>2.8330000000000001E-2</c:v>
                </c:pt>
                <c:pt idx="7">
                  <c:v>2.8330000000000001E-2</c:v>
                </c:pt>
                <c:pt idx="8">
                  <c:v>2.8330000000000001E-2</c:v>
                </c:pt>
                <c:pt idx="9">
                  <c:v>2.8330000000000001E-2</c:v>
                </c:pt>
                <c:pt idx="10">
                  <c:v>2.8639999999999999E-2</c:v>
                </c:pt>
                <c:pt idx="11">
                  <c:v>2.8839999999999998E-2</c:v>
                </c:pt>
                <c:pt idx="12">
                  <c:v>2.8750000000000001E-2</c:v>
                </c:pt>
                <c:pt idx="13">
                  <c:v>2.8370000000000003E-2</c:v>
                </c:pt>
                <c:pt idx="14">
                  <c:v>2.8500000000000001E-2</c:v>
                </c:pt>
                <c:pt idx="15">
                  <c:v>2.8500000000000001E-2</c:v>
                </c:pt>
                <c:pt idx="16">
                  <c:v>2.8500000000000001E-2</c:v>
                </c:pt>
                <c:pt idx="17">
                  <c:v>2.8170000000000001E-2</c:v>
                </c:pt>
                <c:pt idx="18">
                  <c:v>2.8140000000000002E-2</c:v>
                </c:pt>
                <c:pt idx="19">
                  <c:v>2.835E-2</c:v>
                </c:pt>
                <c:pt idx="20">
                  <c:v>2.8420000000000001E-2</c:v>
                </c:pt>
                <c:pt idx="21">
                  <c:v>2.8570000000000002E-2</c:v>
                </c:pt>
                <c:pt idx="22">
                  <c:v>2.8570000000000002E-2</c:v>
                </c:pt>
                <c:pt idx="23">
                  <c:v>2.8570000000000002E-2</c:v>
                </c:pt>
                <c:pt idx="24">
                  <c:v>2.8660000000000001E-2</c:v>
                </c:pt>
                <c:pt idx="25">
                  <c:v>2.8610000000000003E-2</c:v>
                </c:pt>
                <c:pt idx="26">
                  <c:v>2.8799999999999999E-2</c:v>
                </c:pt>
                <c:pt idx="27">
                  <c:v>2.8799999999999999E-2</c:v>
                </c:pt>
                <c:pt idx="28">
                  <c:v>2.9060000000000002E-2</c:v>
                </c:pt>
                <c:pt idx="29">
                  <c:v>2.9060000000000002E-2</c:v>
                </c:pt>
                <c:pt idx="30">
                  <c:v>2.9060000000000002E-2</c:v>
                </c:pt>
                <c:pt idx="31">
                  <c:v>2.9389999999999999E-2</c:v>
                </c:pt>
                <c:pt idx="32">
                  <c:v>2.9790000000000001E-2</c:v>
                </c:pt>
                <c:pt idx="33">
                  <c:v>2.9580000000000002E-2</c:v>
                </c:pt>
                <c:pt idx="34">
                  <c:v>2.9409999999999999E-2</c:v>
                </c:pt>
                <c:pt idx="35">
                  <c:v>2.971E-2</c:v>
                </c:pt>
                <c:pt idx="36">
                  <c:v>2.971E-2</c:v>
                </c:pt>
                <c:pt idx="37">
                  <c:v>2.971E-2</c:v>
                </c:pt>
                <c:pt idx="38">
                  <c:v>2.9820000000000003E-2</c:v>
                </c:pt>
                <c:pt idx="39">
                  <c:v>3.005E-2</c:v>
                </c:pt>
                <c:pt idx="40">
                  <c:v>2.9510000000000002E-2</c:v>
                </c:pt>
                <c:pt idx="41">
                  <c:v>2.988E-2</c:v>
                </c:pt>
                <c:pt idx="42">
                  <c:v>2.9580000000000002E-2</c:v>
                </c:pt>
                <c:pt idx="43">
                  <c:v>2.9580000000000002E-2</c:v>
                </c:pt>
                <c:pt idx="44">
                  <c:v>2.9580000000000002E-2</c:v>
                </c:pt>
                <c:pt idx="45">
                  <c:v>2.9600000000000001E-2</c:v>
                </c:pt>
                <c:pt idx="46">
                  <c:v>2.9449999999999997E-2</c:v>
                </c:pt>
                <c:pt idx="47">
                  <c:v>2.9670000000000002E-2</c:v>
                </c:pt>
                <c:pt idx="48">
                  <c:v>2.912E-2</c:v>
                </c:pt>
                <c:pt idx="49">
                  <c:v>2.8639999999999999E-2</c:v>
                </c:pt>
                <c:pt idx="50">
                  <c:v>2.8639999999999999E-2</c:v>
                </c:pt>
                <c:pt idx="51">
                  <c:v>2.8639999999999999E-2</c:v>
                </c:pt>
                <c:pt idx="52">
                  <c:v>2.8730000000000002E-2</c:v>
                </c:pt>
                <c:pt idx="53">
                  <c:v>2.8549999999999999E-2</c:v>
                </c:pt>
                <c:pt idx="54">
                  <c:v>2.8530000000000003E-2</c:v>
                </c:pt>
                <c:pt idx="55">
                  <c:v>2.86E-2</c:v>
                </c:pt>
                <c:pt idx="56">
                  <c:v>2.836E-2</c:v>
                </c:pt>
                <c:pt idx="57">
                  <c:v>2.836E-2</c:v>
                </c:pt>
                <c:pt idx="58">
                  <c:v>2.836E-2</c:v>
                </c:pt>
                <c:pt idx="59">
                  <c:v>2.86E-2</c:v>
                </c:pt>
                <c:pt idx="60">
                  <c:v>2.8530000000000003E-2</c:v>
                </c:pt>
                <c:pt idx="61">
                  <c:v>2.8730000000000002E-2</c:v>
                </c:pt>
                <c:pt idx="62">
                  <c:v>2.8549999999999999E-2</c:v>
                </c:pt>
                <c:pt idx="63">
                  <c:v>2.8130000000000002E-2</c:v>
                </c:pt>
                <c:pt idx="64">
                  <c:v>2.8130000000000002E-2</c:v>
                </c:pt>
                <c:pt idx="65">
                  <c:v>2.8130000000000002E-2</c:v>
                </c:pt>
                <c:pt idx="66">
                  <c:v>2.8469999999999999E-2</c:v>
                </c:pt>
                <c:pt idx="67">
                  <c:v>2.8709999999999999E-2</c:v>
                </c:pt>
                <c:pt idx="68">
                  <c:v>2.8709999999999999E-2</c:v>
                </c:pt>
                <c:pt idx="69">
                  <c:v>2.8459999999999999E-2</c:v>
                </c:pt>
                <c:pt idx="70">
                  <c:v>2.8469999999999999E-2</c:v>
                </c:pt>
                <c:pt idx="71">
                  <c:v>2.8469999999999999E-2</c:v>
                </c:pt>
                <c:pt idx="72">
                  <c:v>2.8469999999999999E-2</c:v>
                </c:pt>
                <c:pt idx="73">
                  <c:v>2.8330000000000001E-2</c:v>
                </c:pt>
                <c:pt idx="74">
                  <c:v>2.8469999999999999E-2</c:v>
                </c:pt>
                <c:pt idx="75">
                  <c:v>2.8820000000000002E-2</c:v>
                </c:pt>
                <c:pt idx="76">
                  <c:v>2.8889999999999999E-2</c:v>
                </c:pt>
                <c:pt idx="77">
                  <c:v>2.9220000000000003E-2</c:v>
                </c:pt>
                <c:pt idx="78">
                  <c:v>2.9220000000000003E-2</c:v>
                </c:pt>
                <c:pt idx="79">
                  <c:v>2.9220000000000003E-2</c:v>
                </c:pt>
                <c:pt idx="80">
                  <c:v>2.913E-2</c:v>
                </c:pt>
                <c:pt idx="81">
                  <c:v>2.904E-2</c:v>
                </c:pt>
                <c:pt idx="82">
                  <c:v>2.8799999999999999E-2</c:v>
                </c:pt>
                <c:pt idx="83">
                  <c:v>2.9079999999999998E-2</c:v>
                </c:pt>
                <c:pt idx="84">
                  <c:v>2.9079999999999998E-2</c:v>
                </c:pt>
                <c:pt idx="85">
                  <c:v>2.9079999999999998E-2</c:v>
                </c:pt>
                <c:pt idx="86">
                  <c:v>2.9079999999999998E-2</c:v>
                </c:pt>
                <c:pt idx="87">
                  <c:v>2.9420000000000002E-2</c:v>
                </c:pt>
                <c:pt idx="88">
                  <c:v>2.9590000000000002E-2</c:v>
                </c:pt>
                <c:pt idx="89">
                  <c:v>2.981E-2</c:v>
                </c:pt>
                <c:pt idx="90">
                  <c:v>2.964E-2</c:v>
                </c:pt>
                <c:pt idx="91">
                  <c:v>2.9420000000000002E-2</c:v>
                </c:pt>
                <c:pt idx="92">
                  <c:v>2.9420000000000002E-2</c:v>
                </c:pt>
                <c:pt idx="93">
                  <c:v>2.9420000000000002E-2</c:v>
                </c:pt>
                <c:pt idx="94">
                  <c:v>2.9790000000000001E-2</c:v>
                </c:pt>
                <c:pt idx="95">
                  <c:v>2.9520000000000001E-2</c:v>
                </c:pt>
                <c:pt idx="96">
                  <c:v>2.9080000000000002E-2</c:v>
                </c:pt>
                <c:pt idx="97">
                  <c:v>2.9080000000000002E-2</c:v>
                </c:pt>
                <c:pt idx="98">
                  <c:v>2.913E-2</c:v>
                </c:pt>
                <c:pt idx="99">
                  <c:v>2.913E-2</c:v>
                </c:pt>
                <c:pt idx="100">
                  <c:v>2.913E-2</c:v>
                </c:pt>
                <c:pt idx="101">
                  <c:v>2.8479999999999998E-2</c:v>
                </c:pt>
                <c:pt idx="102">
                  <c:v>2.8510000000000001E-2</c:v>
                </c:pt>
                <c:pt idx="103">
                  <c:v>2.8879999999999999E-2</c:v>
                </c:pt>
                <c:pt idx="104">
                  <c:v>2.9350000000000001E-2</c:v>
                </c:pt>
                <c:pt idx="105">
                  <c:v>2.9350000000000001E-2</c:v>
                </c:pt>
                <c:pt idx="106">
                  <c:v>2.9350000000000001E-2</c:v>
                </c:pt>
                <c:pt idx="107">
                  <c:v>2.9350000000000001E-2</c:v>
                </c:pt>
                <c:pt idx="108">
                  <c:v>2.981E-2</c:v>
                </c:pt>
                <c:pt idx="109">
                  <c:v>3.0190000000000002E-2</c:v>
                </c:pt>
                <c:pt idx="110">
                  <c:v>3.0630000000000001E-2</c:v>
                </c:pt>
                <c:pt idx="111">
                  <c:v>3.0759999999999999E-2</c:v>
                </c:pt>
                <c:pt idx="112">
                  <c:v>3.0929999999999999E-2</c:v>
                </c:pt>
                <c:pt idx="113">
                  <c:v>3.0929999999999999E-2</c:v>
                </c:pt>
                <c:pt idx="114">
                  <c:v>3.0929999999999999E-2</c:v>
                </c:pt>
                <c:pt idx="115">
                  <c:v>3.0949999999999998E-2</c:v>
                </c:pt>
                <c:pt idx="116">
                  <c:v>3.0589999999999999E-2</c:v>
                </c:pt>
                <c:pt idx="117">
                  <c:v>3.0429999999999999E-2</c:v>
                </c:pt>
                <c:pt idx="118">
                  <c:v>2.9909999999999999E-2</c:v>
                </c:pt>
                <c:pt idx="119">
                  <c:v>2.962E-2</c:v>
                </c:pt>
                <c:pt idx="120">
                  <c:v>2.962E-2</c:v>
                </c:pt>
                <c:pt idx="121">
                  <c:v>2.962E-2</c:v>
                </c:pt>
                <c:pt idx="122">
                  <c:v>2.9590000000000002E-2</c:v>
                </c:pt>
                <c:pt idx="123">
                  <c:v>3.0079999999999999E-2</c:v>
                </c:pt>
                <c:pt idx="124">
                  <c:v>2.9649999999999999E-2</c:v>
                </c:pt>
                <c:pt idx="125">
                  <c:v>2.9420000000000002E-2</c:v>
                </c:pt>
                <c:pt idx="126">
                  <c:v>2.9329999999999998E-2</c:v>
                </c:pt>
                <c:pt idx="127">
                  <c:v>2.9329999999999998E-2</c:v>
                </c:pt>
                <c:pt idx="128">
                  <c:v>2.9329999999999998E-2</c:v>
                </c:pt>
                <c:pt idx="129">
                  <c:v>2.946E-2</c:v>
                </c:pt>
                <c:pt idx="130">
                  <c:v>2.972E-2</c:v>
                </c:pt>
                <c:pt idx="131">
                  <c:v>2.9569999999999999E-2</c:v>
                </c:pt>
                <c:pt idx="132">
                  <c:v>2.955E-2</c:v>
                </c:pt>
                <c:pt idx="133">
                  <c:v>2.9700000000000001E-2</c:v>
                </c:pt>
                <c:pt idx="134">
                  <c:v>2.9700000000000001E-2</c:v>
                </c:pt>
                <c:pt idx="135">
                  <c:v>2.9700000000000001E-2</c:v>
                </c:pt>
                <c:pt idx="136">
                  <c:v>2.9919999999999999E-2</c:v>
                </c:pt>
                <c:pt idx="137">
                  <c:v>3.0179999999999998E-2</c:v>
                </c:pt>
                <c:pt idx="138">
                  <c:v>2.9900000000000003E-2</c:v>
                </c:pt>
                <c:pt idx="139">
                  <c:v>2.9769999999999998E-2</c:v>
                </c:pt>
                <c:pt idx="140">
                  <c:v>2.9289999999999997E-2</c:v>
                </c:pt>
                <c:pt idx="141">
                  <c:v>2.9289999999999997E-2</c:v>
                </c:pt>
                <c:pt idx="142">
                  <c:v>2.9289999999999997E-2</c:v>
                </c:pt>
                <c:pt idx="143">
                  <c:v>2.9079999999999998E-2</c:v>
                </c:pt>
                <c:pt idx="144">
                  <c:v>2.843E-2</c:v>
                </c:pt>
                <c:pt idx="145">
                  <c:v>2.8399999999999998E-2</c:v>
                </c:pt>
                <c:pt idx="146">
                  <c:v>2.862E-2</c:v>
                </c:pt>
                <c:pt idx="147">
                  <c:v>2.843E-2</c:v>
                </c:pt>
                <c:pt idx="148">
                  <c:v>2.843E-2</c:v>
                </c:pt>
                <c:pt idx="149">
                  <c:v>2.843E-2</c:v>
                </c:pt>
                <c:pt idx="150">
                  <c:v>2.794E-2</c:v>
                </c:pt>
                <c:pt idx="151">
                  <c:v>2.759E-2</c:v>
                </c:pt>
                <c:pt idx="152">
                  <c:v>2.7949999999999999E-2</c:v>
                </c:pt>
                <c:pt idx="153">
                  <c:v>2.801E-2</c:v>
                </c:pt>
                <c:pt idx="154">
                  <c:v>2.801E-2</c:v>
                </c:pt>
                <c:pt idx="155">
                  <c:v>2.801E-2</c:v>
                </c:pt>
                <c:pt idx="156">
                  <c:v>2.801E-2</c:v>
                </c:pt>
                <c:pt idx="157">
                  <c:v>2.8140000000000002E-2</c:v>
                </c:pt>
                <c:pt idx="158">
                  <c:v>2.7570000000000001E-2</c:v>
                </c:pt>
                <c:pt idx="159">
                  <c:v>2.7639999999999998E-2</c:v>
                </c:pt>
                <c:pt idx="160">
                  <c:v>2.7719999999999998E-2</c:v>
                </c:pt>
                <c:pt idx="161">
                  <c:v>2.7719999999999998E-2</c:v>
                </c:pt>
                <c:pt idx="162">
                  <c:v>2.7719999999999998E-2</c:v>
                </c:pt>
                <c:pt idx="163">
                  <c:v>2.7719999999999998E-2</c:v>
                </c:pt>
                <c:pt idx="164">
                  <c:v>2.7719999999999998E-2</c:v>
                </c:pt>
                <c:pt idx="165">
                  <c:v>2.7530000000000002E-2</c:v>
                </c:pt>
                <c:pt idx="166">
                  <c:v>2.836E-2</c:v>
                </c:pt>
                <c:pt idx="167">
                  <c:v>2.843E-2</c:v>
                </c:pt>
                <c:pt idx="168">
                  <c:v>2.8370000000000003E-2</c:v>
                </c:pt>
                <c:pt idx="169">
                  <c:v>2.8370000000000003E-2</c:v>
                </c:pt>
                <c:pt idx="170">
                  <c:v>2.8370000000000003E-2</c:v>
                </c:pt>
                <c:pt idx="171">
                  <c:v>2.8300000000000002E-2</c:v>
                </c:pt>
                <c:pt idx="172">
                  <c:v>2.8999999999999998E-2</c:v>
                </c:pt>
                <c:pt idx="173">
                  <c:v>2.879E-2</c:v>
                </c:pt>
                <c:pt idx="174">
                  <c:v>2.87E-2</c:v>
                </c:pt>
                <c:pt idx="175">
                  <c:v>2.843E-2</c:v>
                </c:pt>
                <c:pt idx="176">
                  <c:v>2.843E-2</c:v>
                </c:pt>
                <c:pt idx="177">
                  <c:v>2.843E-2</c:v>
                </c:pt>
                <c:pt idx="178">
                  <c:v>2.819E-2</c:v>
                </c:pt>
                <c:pt idx="179">
                  <c:v>2.852E-2</c:v>
                </c:pt>
                <c:pt idx="180">
                  <c:v>2.844E-2</c:v>
                </c:pt>
                <c:pt idx="181">
                  <c:v>2.8879999999999999E-2</c:v>
                </c:pt>
                <c:pt idx="182">
                  <c:v>2.8969999999999999E-2</c:v>
                </c:pt>
                <c:pt idx="183">
                  <c:v>2.8969999999999999E-2</c:v>
                </c:pt>
                <c:pt idx="184">
                  <c:v>2.8969999999999999E-2</c:v>
                </c:pt>
                <c:pt idx="185">
                  <c:v>2.87E-2</c:v>
                </c:pt>
                <c:pt idx="186">
                  <c:v>2.8549999999999999E-2</c:v>
                </c:pt>
                <c:pt idx="187">
                  <c:v>2.8830000000000001E-2</c:v>
                </c:pt>
                <c:pt idx="188">
                  <c:v>2.8309999999999998E-2</c:v>
                </c:pt>
                <c:pt idx="189">
                  <c:v>2.8389999999999999E-2</c:v>
                </c:pt>
                <c:pt idx="190">
                  <c:v>2.8389999999999999E-2</c:v>
                </c:pt>
                <c:pt idx="191">
                  <c:v>2.8389999999999999E-2</c:v>
                </c:pt>
                <c:pt idx="192">
                  <c:v>2.8510000000000001E-2</c:v>
                </c:pt>
                <c:pt idx="193">
                  <c:v>2.8900000000000002E-2</c:v>
                </c:pt>
                <c:pt idx="194">
                  <c:v>2.8570000000000002E-2</c:v>
                </c:pt>
                <c:pt idx="195">
                  <c:v>2.8420000000000001E-2</c:v>
                </c:pt>
                <c:pt idx="196">
                  <c:v>2.8919999999999998E-2</c:v>
                </c:pt>
                <c:pt idx="197">
                  <c:v>2.8919999999999998E-2</c:v>
                </c:pt>
                <c:pt idx="198">
                  <c:v>2.8919999999999998E-2</c:v>
                </c:pt>
                <c:pt idx="199">
                  <c:v>2.9169999999999998E-2</c:v>
                </c:pt>
                <c:pt idx="200">
                  <c:v>2.8820000000000002E-2</c:v>
                </c:pt>
                <c:pt idx="201">
                  <c:v>2.904E-2</c:v>
                </c:pt>
                <c:pt idx="202">
                  <c:v>2.8639999999999999E-2</c:v>
                </c:pt>
                <c:pt idx="203">
                  <c:v>2.8639999999999999E-2</c:v>
                </c:pt>
                <c:pt idx="204">
                  <c:v>2.8639999999999999E-2</c:v>
                </c:pt>
                <c:pt idx="205">
                  <c:v>2.8639999999999999E-2</c:v>
                </c:pt>
                <c:pt idx="206">
                  <c:v>2.9149999999999999E-2</c:v>
                </c:pt>
                <c:pt idx="207">
                  <c:v>2.8510000000000001E-2</c:v>
                </c:pt>
                <c:pt idx="208">
                  <c:v>2.8370000000000003E-2</c:v>
                </c:pt>
                <c:pt idx="209">
                  <c:v>2.86E-2</c:v>
                </c:pt>
                <c:pt idx="210">
                  <c:v>2.8549999999999999E-2</c:v>
                </c:pt>
                <c:pt idx="211">
                  <c:v>2.8549999999999999E-2</c:v>
                </c:pt>
                <c:pt idx="212">
                  <c:v>2.8549999999999999E-2</c:v>
                </c:pt>
                <c:pt idx="213">
                  <c:v>2.8679999999999997E-2</c:v>
                </c:pt>
                <c:pt idx="214">
                  <c:v>2.7789999999999999E-2</c:v>
                </c:pt>
                <c:pt idx="215">
                  <c:v>2.7679999999999996E-2</c:v>
                </c:pt>
                <c:pt idx="216">
                  <c:v>2.8410000000000001E-2</c:v>
                </c:pt>
                <c:pt idx="217">
                  <c:v>2.8300000000000002E-2</c:v>
                </c:pt>
                <c:pt idx="218">
                  <c:v>2.8300000000000002E-2</c:v>
                </c:pt>
                <c:pt idx="219">
                  <c:v>2.8300000000000002E-2</c:v>
                </c:pt>
                <c:pt idx="220">
                  <c:v>2.7280000000000002E-2</c:v>
                </c:pt>
                <c:pt idx="221">
                  <c:v>2.7029999999999998E-2</c:v>
                </c:pt>
                <c:pt idx="222">
                  <c:v>2.7050000000000001E-2</c:v>
                </c:pt>
                <c:pt idx="223">
                  <c:v>2.699E-2</c:v>
                </c:pt>
                <c:pt idx="224">
                  <c:v>2.6429999999999999E-2</c:v>
                </c:pt>
                <c:pt idx="225">
                  <c:v>2.6429999999999999E-2</c:v>
                </c:pt>
                <c:pt idx="226">
                  <c:v>2.6429999999999999E-2</c:v>
                </c:pt>
                <c:pt idx="227">
                  <c:v>2.656E-2</c:v>
                </c:pt>
                <c:pt idx="228">
                  <c:v>2.6499999999999999E-2</c:v>
                </c:pt>
                <c:pt idx="229">
                  <c:v>2.6169999999999999E-2</c:v>
                </c:pt>
                <c:pt idx="230">
                  <c:v>2.6440000000000002E-2</c:v>
                </c:pt>
                <c:pt idx="231">
                  <c:v>2.6150000000000003E-2</c:v>
                </c:pt>
                <c:pt idx="232">
                  <c:v>2.6150000000000003E-2</c:v>
                </c:pt>
                <c:pt idx="233">
                  <c:v>2.6150000000000003E-2</c:v>
                </c:pt>
                <c:pt idx="234">
                  <c:v>2.613E-2</c:v>
                </c:pt>
                <c:pt idx="235">
                  <c:v>2.5670000000000002E-2</c:v>
                </c:pt>
                <c:pt idx="236">
                  <c:v>2.53E-2</c:v>
                </c:pt>
                <c:pt idx="237">
                  <c:v>2.5830000000000002E-2</c:v>
                </c:pt>
                <c:pt idx="238">
                  <c:v>2.5830000000000002E-2</c:v>
                </c:pt>
                <c:pt idx="239">
                  <c:v>2.5830000000000002E-2</c:v>
                </c:pt>
                <c:pt idx="240">
                  <c:v>2.5830000000000002E-2</c:v>
                </c:pt>
                <c:pt idx="241">
                  <c:v>2.5659999999999999E-2</c:v>
                </c:pt>
                <c:pt idx="242">
                  <c:v>2.5899999999999999E-2</c:v>
                </c:pt>
                <c:pt idx="243">
                  <c:v>2.5000000000000001E-2</c:v>
                </c:pt>
                <c:pt idx="244">
                  <c:v>2.4639999999999999E-2</c:v>
                </c:pt>
                <c:pt idx="245">
                  <c:v>2.4620000000000003E-2</c:v>
                </c:pt>
                <c:pt idx="246">
                  <c:v>2.4620000000000003E-2</c:v>
                </c:pt>
                <c:pt idx="247">
                  <c:v>2.4620000000000003E-2</c:v>
                </c:pt>
                <c:pt idx="248">
                  <c:v>2.4820000000000002E-2</c:v>
                </c:pt>
                <c:pt idx="249">
                  <c:v>2.443E-2</c:v>
                </c:pt>
                <c:pt idx="250">
                  <c:v>2.4289999999999999E-2</c:v>
                </c:pt>
                <c:pt idx="251">
                  <c:v>2.436E-2</c:v>
                </c:pt>
                <c:pt idx="252">
                  <c:v>2.436E-2</c:v>
                </c:pt>
                <c:pt idx="253">
                  <c:v>2.436E-2</c:v>
                </c:pt>
                <c:pt idx="254">
                  <c:v>2.436E-2</c:v>
                </c:pt>
                <c:pt idx="255">
                  <c:v>2.4289999999999999E-2</c:v>
                </c:pt>
                <c:pt idx="256">
                  <c:v>2.452E-2</c:v>
                </c:pt>
                <c:pt idx="257">
                  <c:v>2.4809999999999999E-2</c:v>
                </c:pt>
                <c:pt idx="258">
                  <c:v>2.4900000000000002E-2</c:v>
                </c:pt>
                <c:pt idx="259">
                  <c:v>2.4900000000000002E-2</c:v>
                </c:pt>
                <c:pt idx="260">
                  <c:v>2.4900000000000002E-2</c:v>
                </c:pt>
                <c:pt idx="261">
                  <c:v>2.4900000000000002E-2</c:v>
                </c:pt>
                <c:pt idx="262">
                  <c:v>2.4920000000000001E-2</c:v>
                </c:pt>
                <c:pt idx="263">
                  <c:v>2.4929999999999997E-2</c:v>
                </c:pt>
                <c:pt idx="264">
                  <c:v>2.4279999999999999E-2</c:v>
                </c:pt>
                <c:pt idx="265">
                  <c:v>2.376E-2</c:v>
                </c:pt>
                <c:pt idx="266">
                  <c:v>2.3620000000000002E-2</c:v>
                </c:pt>
                <c:pt idx="267">
                  <c:v>2.3620000000000002E-2</c:v>
                </c:pt>
                <c:pt idx="268">
                  <c:v>2.3620000000000002E-2</c:v>
                </c:pt>
                <c:pt idx="269">
                  <c:v>2.3690000000000003E-2</c:v>
                </c:pt>
                <c:pt idx="270">
                  <c:v>2.3780000000000003E-2</c:v>
                </c:pt>
                <c:pt idx="271">
                  <c:v>2.3959999999999999E-2</c:v>
                </c:pt>
                <c:pt idx="272">
                  <c:v>2.3650000000000001E-2</c:v>
                </c:pt>
                <c:pt idx="273">
                  <c:v>2.3799999999999998E-2</c:v>
                </c:pt>
                <c:pt idx="274">
                  <c:v>2.3799999999999998E-2</c:v>
                </c:pt>
                <c:pt idx="275">
                  <c:v>2.3799999999999998E-2</c:v>
                </c:pt>
                <c:pt idx="276">
                  <c:v>2.3310000000000001E-2</c:v>
                </c:pt>
                <c:pt idx="277">
                  <c:v>2.3349999999999999E-2</c:v>
                </c:pt>
                <c:pt idx="278">
                  <c:v>2.3849999999999996E-2</c:v>
                </c:pt>
                <c:pt idx="279">
                  <c:v>2.3900000000000001E-2</c:v>
                </c:pt>
                <c:pt idx="280">
                  <c:v>2.3940000000000003E-2</c:v>
                </c:pt>
                <c:pt idx="281">
                  <c:v>2.3940000000000003E-2</c:v>
                </c:pt>
                <c:pt idx="282">
                  <c:v>2.3940000000000003E-2</c:v>
                </c:pt>
                <c:pt idx="283">
                  <c:v>2.3900000000000001E-2</c:v>
                </c:pt>
                <c:pt idx="284">
                  <c:v>2.3769999999999999E-2</c:v>
                </c:pt>
                <c:pt idx="285">
                  <c:v>2.3210000000000001E-2</c:v>
                </c:pt>
                <c:pt idx="286">
                  <c:v>2.3279999999999999E-2</c:v>
                </c:pt>
                <c:pt idx="287">
                  <c:v>2.3310000000000001E-2</c:v>
                </c:pt>
                <c:pt idx="288">
                  <c:v>2.3310000000000001E-2</c:v>
                </c:pt>
                <c:pt idx="289">
                  <c:v>2.3310000000000001E-2</c:v>
                </c:pt>
                <c:pt idx="290">
                  <c:v>2.3599999999999999E-2</c:v>
                </c:pt>
                <c:pt idx="291">
                  <c:v>2.3599999999999999E-2</c:v>
                </c:pt>
                <c:pt idx="292">
                  <c:v>2.358E-2</c:v>
                </c:pt>
                <c:pt idx="293">
                  <c:v>2.359E-2</c:v>
                </c:pt>
                <c:pt idx="294">
                  <c:v>2.3559999999999998E-2</c:v>
                </c:pt>
                <c:pt idx="295">
                  <c:v>2.3559999999999998E-2</c:v>
                </c:pt>
                <c:pt idx="296">
                  <c:v>2.3559999999999998E-2</c:v>
                </c:pt>
                <c:pt idx="297">
                  <c:v>2.3540000000000002E-2</c:v>
                </c:pt>
                <c:pt idx="298">
                  <c:v>2.3330000000000004E-2</c:v>
                </c:pt>
                <c:pt idx="299">
                  <c:v>2.4039999999999999E-2</c:v>
                </c:pt>
                <c:pt idx="300">
                  <c:v>2.384E-2</c:v>
                </c:pt>
                <c:pt idx="301">
                  <c:v>2.3740000000000001E-2</c:v>
                </c:pt>
                <c:pt idx="302">
                  <c:v>2.3740000000000001E-2</c:v>
                </c:pt>
                <c:pt idx="303">
                  <c:v>2.3740000000000001E-2</c:v>
                </c:pt>
                <c:pt idx="304">
                  <c:v>2.3450000000000002E-2</c:v>
                </c:pt>
                <c:pt idx="305">
                  <c:v>2.3140000000000001E-2</c:v>
                </c:pt>
                <c:pt idx="306">
                  <c:v>2.3199999999999998E-2</c:v>
                </c:pt>
                <c:pt idx="307">
                  <c:v>2.3220000000000001E-2</c:v>
                </c:pt>
                <c:pt idx="308">
                  <c:v>2.351E-2</c:v>
                </c:pt>
                <c:pt idx="309">
                  <c:v>2.351E-2</c:v>
                </c:pt>
                <c:pt idx="310">
                  <c:v>2.351E-2</c:v>
                </c:pt>
                <c:pt idx="311">
                  <c:v>2.3559999999999998E-2</c:v>
                </c:pt>
                <c:pt idx="312">
                  <c:v>2.3809999999999998E-2</c:v>
                </c:pt>
                <c:pt idx="313">
                  <c:v>2.3719999999999998E-2</c:v>
                </c:pt>
                <c:pt idx="314">
                  <c:v>2.3869999999999999E-2</c:v>
                </c:pt>
                <c:pt idx="315">
                  <c:v>2.4569999999999998E-2</c:v>
                </c:pt>
                <c:pt idx="316">
                  <c:v>2.4569999999999998E-2</c:v>
                </c:pt>
                <c:pt idx="317">
                  <c:v>2.4569999999999998E-2</c:v>
                </c:pt>
                <c:pt idx="318">
                  <c:v>2.426E-2</c:v>
                </c:pt>
                <c:pt idx="319">
                  <c:v>2.461E-2</c:v>
                </c:pt>
                <c:pt idx="320">
                  <c:v>2.4060000000000002E-2</c:v>
                </c:pt>
                <c:pt idx="321">
                  <c:v>2.3789999999999999E-2</c:v>
                </c:pt>
                <c:pt idx="322">
                  <c:v>2.3719999999999998E-2</c:v>
                </c:pt>
                <c:pt idx="323">
                  <c:v>2.3719999999999998E-2</c:v>
                </c:pt>
                <c:pt idx="324">
                  <c:v>2.3719999999999998E-2</c:v>
                </c:pt>
                <c:pt idx="325">
                  <c:v>2.3119999999999998E-2</c:v>
                </c:pt>
                <c:pt idx="326">
                  <c:v>2.3380000000000001E-2</c:v>
                </c:pt>
                <c:pt idx="327">
                  <c:v>2.3250000000000003E-2</c:v>
                </c:pt>
                <c:pt idx="328">
                  <c:v>2.2930000000000002E-2</c:v>
                </c:pt>
                <c:pt idx="329">
                  <c:v>2.2890000000000001E-2</c:v>
                </c:pt>
                <c:pt idx="330">
                  <c:v>2.2890000000000001E-2</c:v>
                </c:pt>
                <c:pt idx="331">
                  <c:v>2.2890000000000001E-2</c:v>
                </c:pt>
                <c:pt idx="332">
                  <c:v>2.3390000000000001E-2</c:v>
                </c:pt>
                <c:pt idx="333">
                  <c:v>2.341E-2</c:v>
                </c:pt>
                <c:pt idx="334">
                  <c:v>2.3610000000000003E-2</c:v>
                </c:pt>
                <c:pt idx="335">
                  <c:v>2.384E-2</c:v>
                </c:pt>
                <c:pt idx="336">
                  <c:v>2.384E-2</c:v>
                </c:pt>
                <c:pt idx="337">
                  <c:v>2.384E-2</c:v>
                </c:pt>
                <c:pt idx="338">
                  <c:v>2.384E-2</c:v>
                </c:pt>
                <c:pt idx="339">
                  <c:v>2.3349999999999999E-2</c:v>
                </c:pt>
                <c:pt idx="340">
                  <c:v>2.3230000000000001E-2</c:v>
                </c:pt>
                <c:pt idx="341">
                  <c:v>2.3530000000000002E-2</c:v>
                </c:pt>
                <c:pt idx="342">
                  <c:v>2.3259999999999999E-2</c:v>
                </c:pt>
                <c:pt idx="343">
                  <c:v>2.3E-2</c:v>
                </c:pt>
                <c:pt idx="344">
                  <c:v>2.3E-2</c:v>
                </c:pt>
                <c:pt idx="345">
                  <c:v>2.3E-2</c:v>
                </c:pt>
                <c:pt idx="346">
                  <c:v>2.3349999999999999E-2</c:v>
                </c:pt>
                <c:pt idx="347">
                  <c:v>2.3090000000000003E-2</c:v>
                </c:pt>
                <c:pt idx="348">
                  <c:v>2.2360000000000001E-2</c:v>
                </c:pt>
                <c:pt idx="349">
                  <c:v>2.2519999999999998E-2</c:v>
                </c:pt>
                <c:pt idx="350">
                  <c:v>2.2519999999999998E-2</c:v>
                </c:pt>
                <c:pt idx="351">
                  <c:v>2.2519999999999998E-2</c:v>
                </c:pt>
                <c:pt idx="352">
                  <c:v>2.2519999999999998E-2</c:v>
                </c:pt>
                <c:pt idx="353">
                  <c:v>2.2610000000000002E-2</c:v>
                </c:pt>
                <c:pt idx="354">
                  <c:v>2.2320000000000003E-2</c:v>
                </c:pt>
                <c:pt idx="355">
                  <c:v>2.222E-2</c:v>
                </c:pt>
                <c:pt idx="356">
                  <c:v>2.223E-2</c:v>
                </c:pt>
                <c:pt idx="357">
                  <c:v>2.1860000000000001E-2</c:v>
                </c:pt>
                <c:pt idx="358">
                  <c:v>2.1860000000000001E-2</c:v>
                </c:pt>
                <c:pt idx="359">
                  <c:v>2.1860000000000001E-2</c:v>
                </c:pt>
                <c:pt idx="360">
                  <c:v>2.2090000000000002E-2</c:v>
                </c:pt>
                <c:pt idx="361">
                  <c:v>2.1690000000000001E-2</c:v>
                </c:pt>
                <c:pt idx="362">
                  <c:v>2.1579999999999998E-2</c:v>
                </c:pt>
                <c:pt idx="363">
                  <c:v>2.1080000000000002E-2</c:v>
                </c:pt>
                <c:pt idx="364">
                  <c:v>2.0590000000000001E-2</c:v>
                </c:pt>
                <c:pt idx="365">
                  <c:v>2.0590000000000001E-2</c:v>
                </c:pt>
                <c:pt idx="366">
                  <c:v>2.0590000000000001E-2</c:v>
                </c:pt>
                <c:pt idx="367">
                  <c:v>2.085E-2</c:v>
                </c:pt>
                <c:pt idx="368">
                  <c:v>2.0720000000000002E-2</c:v>
                </c:pt>
                <c:pt idx="369">
                  <c:v>2.1129999999999999E-2</c:v>
                </c:pt>
                <c:pt idx="370">
                  <c:v>2.1360000000000001E-2</c:v>
                </c:pt>
                <c:pt idx="371">
                  <c:v>2.1360000000000001E-2</c:v>
                </c:pt>
                <c:pt idx="372">
                  <c:v>2.1360000000000001E-2</c:v>
                </c:pt>
                <c:pt idx="373">
                  <c:v>2.1360000000000001E-2</c:v>
                </c:pt>
                <c:pt idx="374">
                  <c:v>2.1400000000000002E-2</c:v>
                </c:pt>
                <c:pt idx="375">
                  <c:v>2.1429999999999998E-2</c:v>
                </c:pt>
                <c:pt idx="376">
                  <c:v>2.1030000000000004E-2</c:v>
                </c:pt>
                <c:pt idx="377">
                  <c:v>2.1749999999999999E-2</c:v>
                </c:pt>
                <c:pt idx="378">
                  <c:v>2.1989999999999999E-2</c:v>
                </c:pt>
                <c:pt idx="379">
                  <c:v>2.1989999999999999E-2</c:v>
                </c:pt>
                <c:pt idx="380">
                  <c:v>2.1989999999999999E-2</c:v>
                </c:pt>
                <c:pt idx="381">
                  <c:v>2.1829999999999999E-2</c:v>
                </c:pt>
                <c:pt idx="382">
                  <c:v>2.1850000000000001E-2</c:v>
                </c:pt>
                <c:pt idx="383">
                  <c:v>2.2040000000000001E-2</c:v>
                </c:pt>
                <c:pt idx="384">
                  <c:v>2.1829999999999999E-2</c:v>
                </c:pt>
                <c:pt idx="385">
                  <c:v>2.1829999999999999E-2</c:v>
                </c:pt>
                <c:pt idx="386">
                  <c:v>2.1829999999999999E-2</c:v>
                </c:pt>
                <c:pt idx="387">
                  <c:v>2.1829999999999999E-2</c:v>
                </c:pt>
                <c:pt idx="388">
                  <c:v>2.239E-2</c:v>
                </c:pt>
                <c:pt idx="389">
                  <c:v>2.2799999999999997E-2</c:v>
                </c:pt>
                <c:pt idx="390">
                  <c:v>2.2799999999999997E-2</c:v>
                </c:pt>
                <c:pt idx="391">
                  <c:v>2.2200000000000001E-2</c:v>
                </c:pt>
                <c:pt idx="392">
                  <c:v>2.2170000000000002E-2</c:v>
                </c:pt>
                <c:pt idx="393">
                  <c:v>2.2170000000000002E-2</c:v>
                </c:pt>
                <c:pt idx="394">
                  <c:v>2.2170000000000002E-2</c:v>
                </c:pt>
                <c:pt idx="395">
                  <c:v>2.2269999999999998E-2</c:v>
                </c:pt>
                <c:pt idx="396">
                  <c:v>2.2160000000000003E-2</c:v>
                </c:pt>
                <c:pt idx="397">
                  <c:v>2.2690000000000002E-2</c:v>
                </c:pt>
                <c:pt idx="398">
                  <c:v>2.274E-2</c:v>
                </c:pt>
                <c:pt idx="399">
                  <c:v>2.266E-2</c:v>
                </c:pt>
                <c:pt idx="400">
                  <c:v>2.266E-2</c:v>
                </c:pt>
                <c:pt idx="401">
                  <c:v>2.266E-2</c:v>
                </c:pt>
                <c:pt idx="402">
                  <c:v>2.2480000000000003E-2</c:v>
                </c:pt>
                <c:pt idx="403">
                  <c:v>2.2669999999999999E-2</c:v>
                </c:pt>
                <c:pt idx="404">
                  <c:v>2.3170000000000003E-2</c:v>
                </c:pt>
                <c:pt idx="405">
                  <c:v>2.3029999999999998E-2</c:v>
                </c:pt>
                <c:pt idx="406">
                  <c:v>2.316E-2</c:v>
                </c:pt>
                <c:pt idx="407">
                  <c:v>2.316E-2</c:v>
                </c:pt>
                <c:pt idx="408">
                  <c:v>2.316E-2</c:v>
                </c:pt>
                <c:pt idx="409">
                  <c:v>2.3140000000000001E-2</c:v>
                </c:pt>
                <c:pt idx="410">
                  <c:v>2.3279999999999999E-2</c:v>
                </c:pt>
                <c:pt idx="411">
                  <c:v>2.3E-2</c:v>
                </c:pt>
                <c:pt idx="412">
                  <c:v>2.2460000000000001E-2</c:v>
                </c:pt>
                <c:pt idx="413">
                  <c:v>2.2429999999999999E-2</c:v>
                </c:pt>
                <c:pt idx="414">
                  <c:v>2.2429999999999999E-2</c:v>
                </c:pt>
                <c:pt idx="415">
                  <c:v>2.2429999999999999E-2</c:v>
                </c:pt>
                <c:pt idx="416">
                  <c:v>2.257E-2</c:v>
                </c:pt>
                <c:pt idx="417">
                  <c:v>2.2639999999999997E-2</c:v>
                </c:pt>
                <c:pt idx="418">
                  <c:v>2.2799999999999997E-2</c:v>
                </c:pt>
                <c:pt idx="419">
                  <c:v>2.3230000000000001E-2</c:v>
                </c:pt>
                <c:pt idx="420">
                  <c:v>2.282E-2</c:v>
                </c:pt>
                <c:pt idx="421">
                  <c:v>2.282E-2</c:v>
                </c:pt>
                <c:pt idx="422">
                  <c:v>2.282E-2</c:v>
                </c:pt>
                <c:pt idx="423">
                  <c:v>2.3359999999999999E-2</c:v>
                </c:pt>
                <c:pt idx="424">
                  <c:v>2.307E-2</c:v>
                </c:pt>
                <c:pt idx="425">
                  <c:v>2.384E-2</c:v>
                </c:pt>
                <c:pt idx="426">
                  <c:v>2.3769999999999999E-2</c:v>
                </c:pt>
                <c:pt idx="427">
                  <c:v>2.3889999999999998E-2</c:v>
                </c:pt>
                <c:pt idx="428">
                  <c:v>2.3889999999999998E-2</c:v>
                </c:pt>
                <c:pt idx="429">
                  <c:v>2.3889999999999998E-2</c:v>
                </c:pt>
                <c:pt idx="430">
                  <c:v>2.375E-2</c:v>
                </c:pt>
                <c:pt idx="431">
                  <c:v>2.3479999999999997E-2</c:v>
                </c:pt>
                <c:pt idx="432">
                  <c:v>2.3050000000000001E-2</c:v>
                </c:pt>
                <c:pt idx="433">
                  <c:v>2.3050000000000001E-2</c:v>
                </c:pt>
                <c:pt idx="434">
                  <c:v>2.2839999999999999E-2</c:v>
                </c:pt>
                <c:pt idx="435">
                  <c:v>2.2839999999999999E-2</c:v>
                </c:pt>
                <c:pt idx="436">
                  <c:v>2.2839999999999999E-2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10yr FFCB</c:v>
                </c:pt>
              </c:strCache>
            </c:strRef>
          </c:tx>
          <c:marker>
            <c:symbol val="none"/>
          </c:marker>
          <c:cat>
            <c:numRef>
              <c:f>Sheet1!$A$12:$A$448</c:f>
              <c:numCache>
                <c:formatCode>m/d/yyyy</c:formatCode>
                <c:ptCount val="437"/>
                <c:pt idx="0">
                  <c:v>43353</c:v>
                </c:pt>
                <c:pt idx="1">
                  <c:v>43352</c:v>
                </c:pt>
                <c:pt idx="2">
                  <c:v>43351</c:v>
                </c:pt>
                <c:pt idx="3">
                  <c:v>43350</c:v>
                </c:pt>
                <c:pt idx="4">
                  <c:v>43349</c:v>
                </c:pt>
                <c:pt idx="5">
                  <c:v>43348</c:v>
                </c:pt>
                <c:pt idx="6">
                  <c:v>43347</c:v>
                </c:pt>
                <c:pt idx="7">
                  <c:v>43346</c:v>
                </c:pt>
                <c:pt idx="8">
                  <c:v>43345</c:v>
                </c:pt>
                <c:pt idx="9">
                  <c:v>43344</c:v>
                </c:pt>
                <c:pt idx="10">
                  <c:v>43343</c:v>
                </c:pt>
                <c:pt idx="11">
                  <c:v>43342</c:v>
                </c:pt>
                <c:pt idx="12">
                  <c:v>43341</c:v>
                </c:pt>
                <c:pt idx="13">
                  <c:v>43340</c:v>
                </c:pt>
                <c:pt idx="14">
                  <c:v>43339</c:v>
                </c:pt>
                <c:pt idx="15">
                  <c:v>43338</c:v>
                </c:pt>
                <c:pt idx="16">
                  <c:v>43337</c:v>
                </c:pt>
                <c:pt idx="17">
                  <c:v>43336</c:v>
                </c:pt>
                <c:pt idx="18">
                  <c:v>43335</c:v>
                </c:pt>
                <c:pt idx="19">
                  <c:v>43334</c:v>
                </c:pt>
                <c:pt idx="20">
                  <c:v>43333</c:v>
                </c:pt>
                <c:pt idx="21">
                  <c:v>43332</c:v>
                </c:pt>
                <c:pt idx="22">
                  <c:v>43331</c:v>
                </c:pt>
                <c:pt idx="23">
                  <c:v>43330</c:v>
                </c:pt>
                <c:pt idx="24">
                  <c:v>43329</c:v>
                </c:pt>
                <c:pt idx="25">
                  <c:v>43328</c:v>
                </c:pt>
                <c:pt idx="26">
                  <c:v>43327</c:v>
                </c:pt>
                <c:pt idx="27">
                  <c:v>43326</c:v>
                </c:pt>
                <c:pt idx="28">
                  <c:v>43325</c:v>
                </c:pt>
                <c:pt idx="29">
                  <c:v>43324</c:v>
                </c:pt>
                <c:pt idx="30">
                  <c:v>43323</c:v>
                </c:pt>
                <c:pt idx="31">
                  <c:v>43322</c:v>
                </c:pt>
                <c:pt idx="32">
                  <c:v>43321</c:v>
                </c:pt>
                <c:pt idx="33">
                  <c:v>43320</c:v>
                </c:pt>
                <c:pt idx="34">
                  <c:v>43319</c:v>
                </c:pt>
                <c:pt idx="35">
                  <c:v>43318</c:v>
                </c:pt>
                <c:pt idx="36">
                  <c:v>43317</c:v>
                </c:pt>
                <c:pt idx="37">
                  <c:v>43316</c:v>
                </c:pt>
                <c:pt idx="38">
                  <c:v>43315</c:v>
                </c:pt>
                <c:pt idx="39">
                  <c:v>43314</c:v>
                </c:pt>
                <c:pt idx="40">
                  <c:v>43313</c:v>
                </c:pt>
                <c:pt idx="41">
                  <c:v>43312</c:v>
                </c:pt>
                <c:pt idx="42">
                  <c:v>43311</c:v>
                </c:pt>
                <c:pt idx="43">
                  <c:v>43310</c:v>
                </c:pt>
                <c:pt idx="44">
                  <c:v>43309</c:v>
                </c:pt>
                <c:pt idx="45">
                  <c:v>43308</c:v>
                </c:pt>
                <c:pt idx="46">
                  <c:v>43307</c:v>
                </c:pt>
                <c:pt idx="47">
                  <c:v>43306</c:v>
                </c:pt>
                <c:pt idx="48">
                  <c:v>43305</c:v>
                </c:pt>
                <c:pt idx="49">
                  <c:v>43304</c:v>
                </c:pt>
                <c:pt idx="50">
                  <c:v>43303</c:v>
                </c:pt>
                <c:pt idx="51">
                  <c:v>43302</c:v>
                </c:pt>
                <c:pt idx="52">
                  <c:v>43301</c:v>
                </c:pt>
                <c:pt idx="53">
                  <c:v>43300</c:v>
                </c:pt>
                <c:pt idx="54">
                  <c:v>43299</c:v>
                </c:pt>
                <c:pt idx="55">
                  <c:v>43298</c:v>
                </c:pt>
                <c:pt idx="56">
                  <c:v>43297</c:v>
                </c:pt>
                <c:pt idx="57">
                  <c:v>43296</c:v>
                </c:pt>
                <c:pt idx="58">
                  <c:v>43295</c:v>
                </c:pt>
                <c:pt idx="59">
                  <c:v>43294</c:v>
                </c:pt>
                <c:pt idx="60">
                  <c:v>43293</c:v>
                </c:pt>
                <c:pt idx="61">
                  <c:v>43292</c:v>
                </c:pt>
                <c:pt idx="62">
                  <c:v>43291</c:v>
                </c:pt>
                <c:pt idx="63">
                  <c:v>43290</c:v>
                </c:pt>
                <c:pt idx="64">
                  <c:v>43289</c:v>
                </c:pt>
                <c:pt idx="65">
                  <c:v>43288</c:v>
                </c:pt>
                <c:pt idx="66">
                  <c:v>43287</c:v>
                </c:pt>
                <c:pt idx="67">
                  <c:v>43286</c:v>
                </c:pt>
                <c:pt idx="68">
                  <c:v>43285</c:v>
                </c:pt>
                <c:pt idx="69">
                  <c:v>43284</c:v>
                </c:pt>
                <c:pt idx="70">
                  <c:v>43283</c:v>
                </c:pt>
                <c:pt idx="71">
                  <c:v>43282</c:v>
                </c:pt>
                <c:pt idx="72">
                  <c:v>43281</c:v>
                </c:pt>
                <c:pt idx="73">
                  <c:v>43280</c:v>
                </c:pt>
                <c:pt idx="74">
                  <c:v>43279</c:v>
                </c:pt>
                <c:pt idx="75">
                  <c:v>43278</c:v>
                </c:pt>
                <c:pt idx="76">
                  <c:v>43277</c:v>
                </c:pt>
                <c:pt idx="77">
                  <c:v>43276</c:v>
                </c:pt>
                <c:pt idx="78">
                  <c:v>43275</c:v>
                </c:pt>
                <c:pt idx="79">
                  <c:v>43274</c:v>
                </c:pt>
                <c:pt idx="80">
                  <c:v>43273</c:v>
                </c:pt>
                <c:pt idx="81">
                  <c:v>43272</c:v>
                </c:pt>
                <c:pt idx="82">
                  <c:v>43271</c:v>
                </c:pt>
                <c:pt idx="83">
                  <c:v>43270</c:v>
                </c:pt>
                <c:pt idx="84">
                  <c:v>43269</c:v>
                </c:pt>
                <c:pt idx="85">
                  <c:v>43268</c:v>
                </c:pt>
                <c:pt idx="86">
                  <c:v>43267</c:v>
                </c:pt>
                <c:pt idx="87">
                  <c:v>43266</c:v>
                </c:pt>
                <c:pt idx="88">
                  <c:v>43265</c:v>
                </c:pt>
                <c:pt idx="89">
                  <c:v>43264</c:v>
                </c:pt>
                <c:pt idx="90">
                  <c:v>43263</c:v>
                </c:pt>
                <c:pt idx="91">
                  <c:v>43262</c:v>
                </c:pt>
                <c:pt idx="92">
                  <c:v>43261</c:v>
                </c:pt>
                <c:pt idx="93">
                  <c:v>43260</c:v>
                </c:pt>
                <c:pt idx="94">
                  <c:v>43259</c:v>
                </c:pt>
                <c:pt idx="95">
                  <c:v>43258</c:v>
                </c:pt>
                <c:pt idx="96">
                  <c:v>43257</c:v>
                </c:pt>
                <c:pt idx="97">
                  <c:v>43256</c:v>
                </c:pt>
                <c:pt idx="98">
                  <c:v>43255</c:v>
                </c:pt>
                <c:pt idx="99">
                  <c:v>43254</c:v>
                </c:pt>
                <c:pt idx="100">
                  <c:v>43253</c:v>
                </c:pt>
                <c:pt idx="101">
                  <c:v>43252</c:v>
                </c:pt>
                <c:pt idx="102">
                  <c:v>43251</c:v>
                </c:pt>
                <c:pt idx="103">
                  <c:v>43250</c:v>
                </c:pt>
                <c:pt idx="104">
                  <c:v>43249</c:v>
                </c:pt>
                <c:pt idx="105">
                  <c:v>43248</c:v>
                </c:pt>
                <c:pt idx="106">
                  <c:v>43247</c:v>
                </c:pt>
                <c:pt idx="107">
                  <c:v>43246</c:v>
                </c:pt>
                <c:pt idx="108">
                  <c:v>43245</c:v>
                </c:pt>
                <c:pt idx="109">
                  <c:v>43244</c:v>
                </c:pt>
                <c:pt idx="110">
                  <c:v>43243</c:v>
                </c:pt>
                <c:pt idx="111">
                  <c:v>43242</c:v>
                </c:pt>
                <c:pt idx="112">
                  <c:v>43241</c:v>
                </c:pt>
                <c:pt idx="113">
                  <c:v>43240</c:v>
                </c:pt>
                <c:pt idx="114">
                  <c:v>43239</c:v>
                </c:pt>
                <c:pt idx="115">
                  <c:v>43238</c:v>
                </c:pt>
                <c:pt idx="116">
                  <c:v>43237</c:v>
                </c:pt>
                <c:pt idx="117">
                  <c:v>43236</c:v>
                </c:pt>
                <c:pt idx="118">
                  <c:v>43235</c:v>
                </c:pt>
                <c:pt idx="119">
                  <c:v>43234</c:v>
                </c:pt>
                <c:pt idx="120">
                  <c:v>43233</c:v>
                </c:pt>
                <c:pt idx="121">
                  <c:v>43232</c:v>
                </c:pt>
                <c:pt idx="122">
                  <c:v>43231</c:v>
                </c:pt>
                <c:pt idx="123">
                  <c:v>43230</c:v>
                </c:pt>
                <c:pt idx="124">
                  <c:v>43229</c:v>
                </c:pt>
                <c:pt idx="125">
                  <c:v>43228</c:v>
                </c:pt>
                <c:pt idx="126">
                  <c:v>43227</c:v>
                </c:pt>
                <c:pt idx="127">
                  <c:v>43226</c:v>
                </c:pt>
                <c:pt idx="128">
                  <c:v>43225</c:v>
                </c:pt>
                <c:pt idx="129">
                  <c:v>43224</c:v>
                </c:pt>
                <c:pt idx="130">
                  <c:v>43223</c:v>
                </c:pt>
                <c:pt idx="131">
                  <c:v>43222</c:v>
                </c:pt>
                <c:pt idx="132">
                  <c:v>43221</c:v>
                </c:pt>
                <c:pt idx="133">
                  <c:v>43220</c:v>
                </c:pt>
                <c:pt idx="134">
                  <c:v>43219</c:v>
                </c:pt>
                <c:pt idx="135">
                  <c:v>43218</c:v>
                </c:pt>
                <c:pt idx="136">
                  <c:v>43217</c:v>
                </c:pt>
                <c:pt idx="137">
                  <c:v>43216</c:v>
                </c:pt>
                <c:pt idx="138">
                  <c:v>43215</c:v>
                </c:pt>
                <c:pt idx="139">
                  <c:v>43214</c:v>
                </c:pt>
                <c:pt idx="140">
                  <c:v>43213</c:v>
                </c:pt>
                <c:pt idx="141">
                  <c:v>43212</c:v>
                </c:pt>
                <c:pt idx="142">
                  <c:v>43211</c:v>
                </c:pt>
                <c:pt idx="143">
                  <c:v>43210</c:v>
                </c:pt>
                <c:pt idx="144">
                  <c:v>43209</c:v>
                </c:pt>
                <c:pt idx="145">
                  <c:v>43208</c:v>
                </c:pt>
                <c:pt idx="146">
                  <c:v>43207</c:v>
                </c:pt>
                <c:pt idx="147">
                  <c:v>43206</c:v>
                </c:pt>
                <c:pt idx="148">
                  <c:v>43205</c:v>
                </c:pt>
                <c:pt idx="149">
                  <c:v>43204</c:v>
                </c:pt>
                <c:pt idx="150">
                  <c:v>43203</c:v>
                </c:pt>
                <c:pt idx="151">
                  <c:v>43202</c:v>
                </c:pt>
                <c:pt idx="152">
                  <c:v>43201</c:v>
                </c:pt>
                <c:pt idx="153">
                  <c:v>43200</c:v>
                </c:pt>
                <c:pt idx="154">
                  <c:v>43199</c:v>
                </c:pt>
                <c:pt idx="155">
                  <c:v>43198</c:v>
                </c:pt>
                <c:pt idx="156">
                  <c:v>43197</c:v>
                </c:pt>
                <c:pt idx="157">
                  <c:v>43196</c:v>
                </c:pt>
                <c:pt idx="158">
                  <c:v>43195</c:v>
                </c:pt>
                <c:pt idx="159">
                  <c:v>43194</c:v>
                </c:pt>
                <c:pt idx="160">
                  <c:v>43193</c:v>
                </c:pt>
                <c:pt idx="161">
                  <c:v>43192</c:v>
                </c:pt>
                <c:pt idx="162">
                  <c:v>43191</c:v>
                </c:pt>
                <c:pt idx="163">
                  <c:v>43190</c:v>
                </c:pt>
                <c:pt idx="164">
                  <c:v>43189</c:v>
                </c:pt>
                <c:pt idx="165">
                  <c:v>43188</c:v>
                </c:pt>
                <c:pt idx="166">
                  <c:v>43187</c:v>
                </c:pt>
                <c:pt idx="167">
                  <c:v>43186</c:v>
                </c:pt>
                <c:pt idx="168">
                  <c:v>43185</c:v>
                </c:pt>
                <c:pt idx="169">
                  <c:v>43184</c:v>
                </c:pt>
                <c:pt idx="170">
                  <c:v>43183</c:v>
                </c:pt>
                <c:pt idx="171">
                  <c:v>43182</c:v>
                </c:pt>
                <c:pt idx="172">
                  <c:v>43181</c:v>
                </c:pt>
                <c:pt idx="173">
                  <c:v>43180</c:v>
                </c:pt>
                <c:pt idx="174">
                  <c:v>43179</c:v>
                </c:pt>
                <c:pt idx="175">
                  <c:v>43178</c:v>
                </c:pt>
                <c:pt idx="176">
                  <c:v>43177</c:v>
                </c:pt>
                <c:pt idx="177">
                  <c:v>43176</c:v>
                </c:pt>
                <c:pt idx="178">
                  <c:v>43175</c:v>
                </c:pt>
                <c:pt idx="179">
                  <c:v>43174</c:v>
                </c:pt>
                <c:pt idx="180">
                  <c:v>43173</c:v>
                </c:pt>
                <c:pt idx="181">
                  <c:v>43172</c:v>
                </c:pt>
                <c:pt idx="182">
                  <c:v>43171</c:v>
                </c:pt>
                <c:pt idx="183">
                  <c:v>43170</c:v>
                </c:pt>
                <c:pt idx="184">
                  <c:v>43169</c:v>
                </c:pt>
                <c:pt idx="185">
                  <c:v>43168</c:v>
                </c:pt>
                <c:pt idx="186">
                  <c:v>43167</c:v>
                </c:pt>
                <c:pt idx="187">
                  <c:v>43166</c:v>
                </c:pt>
                <c:pt idx="188">
                  <c:v>43165</c:v>
                </c:pt>
                <c:pt idx="189">
                  <c:v>43164</c:v>
                </c:pt>
                <c:pt idx="190">
                  <c:v>43163</c:v>
                </c:pt>
                <c:pt idx="191">
                  <c:v>43162</c:v>
                </c:pt>
                <c:pt idx="192">
                  <c:v>43161</c:v>
                </c:pt>
                <c:pt idx="193">
                  <c:v>43160</c:v>
                </c:pt>
                <c:pt idx="194">
                  <c:v>43159</c:v>
                </c:pt>
                <c:pt idx="195">
                  <c:v>43158</c:v>
                </c:pt>
                <c:pt idx="196">
                  <c:v>43157</c:v>
                </c:pt>
                <c:pt idx="197">
                  <c:v>43156</c:v>
                </c:pt>
                <c:pt idx="198">
                  <c:v>43155</c:v>
                </c:pt>
                <c:pt idx="199">
                  <c:v>43154</c:v>
                </c:pt>
                <c:pt idx="200">
                  <c:v>43153</c:v>
                </c:pt>
                <c:pt idx="201">
                  <c:v>43152</c:v>
                </c:pt>
                <c:pt idx="202">
                  <c:v>43151</c:v>
                </c:pt>
                <c:pt idx="203">
                  <c:v>43150</c:v>
                </c:pt>
                <c:pt idx="204">
                  <c:v>43149</c:v>
                </c:pt>
                <c:pt idx="205">
                  <c:v>43148</c:v>
                </c:pt>
                <c:pt idx="206">
                  <c:v>43147</c:v>
                </c:pt>
                <c:pt idx="207">
                  <c:v>43146</c:v>
                </c:pt>
                <c:pt idx="208">
                  <c:v>43145</c:v>
                </c:pt>
                <c:pt idx="209">
                  <c:v>43144</c:v>
                </c:pt>
                <c:pt idx="210">
                  <c:v>43143</c:v>
                </c:pt>
                <c:pt idx="211">
                  <c:v>43142</c:v>
                </c:pt>
                <c:pt idx="212">
                  <c:v>43141</c:v>
                </c:pt>
                <c:pt idx="213">
                  <c:v>43140</c:v>
                </c:pt>
                <c:pt idx="214">
                  <c:v>43139</c:v>
                </c:pt>
                <c:pt idx="215">
                  <c:v>43138</c:v>
                </c:pt>
                <c:pt idx="216">
                  <c:v>43137</c:v>
                </c:pt>
                <c:pt idx="217">
                  <c:v>43136</c:v>
                </c:pt>
                <c:pt idx="218">
                  <c:v>43135</c:v>
                </c:pt>
                <c:pt idx="219">
                  <c:v>43134</c:v>
                </c:pt>
                <c:pt idx="220">
                  <c:v>43133</c:v>
                </c:pt>
                <c:pt idx="221">
                  <c:v>43132</c:v>
                </c:pt>
                <c:pt idx="222">
                  <c:v>43131</c:v>
                </c:pt>
                <c:pt idx="223">
                  <c:v>43130</c:v>
                </c:pt>
                <c:pt idx="224">
                  <c:v>43129</c:v>
                </c:pt>
                <c:pt idx="225">
                  <c:v>43128</c:v>
                </c:pt>
                <c:pt idx="226">
                  <c:v>43127</c:v>
                </c:pt>
                <c:pt idx="227">
                  <c:v>43126</c:v>
                </c:pt>
                <c:pt idx="228">
                  <c:v>43125</c:v>
                </c:pt>
                <c:pt idx="229">
                  <c:v>43124</c:v>
                </c:pt>
                <c:pt idx="230">
                  <c:v>43123</c:v>
                </c:pt>
                <c:pt idx="231">
                  <c:v>43122</c:v>
                </c:pt>
                <c:pt idx="232">
                  <c:v>43121</c:v>
                </c:pt>
                <c:pt idx="233">
                  <c:v>43120</c:v>
                </c:pt>
                <c:pt idx="234">
                  <c:v>43119</c:v>
                </c:pt>
                <c:pt idx="235">
                  <c:v>43118</c:v>
                </c:pt>
                <c:pt idx="236">
                  <c:v>43117</c:v>
                </c:pt>
                <c:pt idx="237">
                  <c:v>43116</c:v>
                </c:pt>
                <c:pt idx="238">
                  <c:v>43115</c:v>
                </c:pt>
                <c:pt idx="239">
                  <c:v>43114</c:v>
                </c:pt>
                <c:pt idx="240">
                  <c:v>43113</c:v>
                </c:pt>
                <c:pt idx="241">
                  <c:v>43112</c:v>
                </c:pt>
                <c:pt idx="242">
                  <c:v>43111</c:v>
                </c:pt>
                <c:pt idx="243">
                  <c:v>43110</c:v>
                </c:pt>
                <c:pt idx="244">
                  <c:v>43109</c:v>
                </c:pt>
                <c:pt idx="245">
                  <c:v>43108</c:v>
                </c:pt>
                <c:pt idx="246">
                  <c:v>43107</c:v>
                </c:pt>
                <c:pt idx="247">
                  <c:v>43106</c:v>
                </c:pt>
                <c:pt idx="248">
                  <c:v>43105</c:v>
                </c:pt>
                <c:pt idx="249">
                  <c:v>43104</c:v>
                </c:pt>
                <c:pt idx="250">
                  <c:v>43103</c:v>
                </c:pt>
                <c:pt idx="251">
                  <c:v>43102</c:v>
                </c:pt>
                <c:pt idx="252">
                  <c:v>43101</c:v>
                </c:pt>
                <c:pt idx="253">
                  <c:v>43100</c:v>
                </c:pt>
                <c:pt idx="254">
                  <c:v>43099</c:v>
                </c:pt>
                <c:pt idx="255">
                  <c:v>43098</c:v>
                </c:pt>
                <c:pt idx="256">
                  <c:v>43097</c:v>
                </c:pt>
                <c:pt idx="257">
                  <c:v>43096</c:v>
                </c:pt>
                <c:pt idx="258">
                  <c:v>43095</c:v>
                </c:pt>
                <c:pt idx="259">
                  <c:v>43094</c:v>
                </c:pt>
                <c:pt idx="260">
                  <c:v>43093</c:v>
                </c:pt>
                <c:pt idx="261">
                  <c:v>43092</c:v>
                </c:pt>
                <c:pt idx="262">
                  <c:v>43091</c:v>
                </c:pt>
                <c:pt idx="263">
                  <c:v>43090</c:v>
                </c:pt>
                <c:pt idx="264">
                  <c:v>43089</c:v>
                </c:pt>
                <c:pt idx="265">
                  <c:v>43088</c:v>
                </c:pt>
                <c:pt idx="266">
                  <c:v>43087</c:v>
                </c:pt>
                <c:pt idx="267">
                  <c:v>43086</c:v>
                </c:pt>
                <c:pt idx="268">
                  <c:v>43085</c:v>
                </c:pt>
                <c:pt idx="269">
                  <c:v>43084</c:v>
                </c:pt>
                <c:pt idx="270">
                  <c:v>43083</c:v>
                </c:pt>
                <c:pt idx="271">
                  <c:v>43082</c:v>
                </c:pt>
                <c:pt idx="272">
                  <c:v>43081</c:v>
                </c:pt>
                <c:pt idx="273">
                  <c:v>43080</c:v>
                </c:pt>
                <c:pt idx="274">
                  <c:v>43079</c:v>
                </c:pt>
                <c:pt idx="275">
                  <c:v>43078</c:v>
                </c:pt>
                <c:pt idx="276">
                  <c:v>43077</c:v>
                </c:pt>
                <c:pt idx="277">
                  <c:v>43076</c:v>
                </c:pt>
                <c:pt idx="278">
                  <c:v>43075</c:v>
                </c:pt>
                <c:pt idx="279">
                  <c:v>43074</c:v>
                </c:pt>
                <c:pt idx="280">
                  <c:v>43073</c:v>
                </c:pt>
                <c:pt idx="281">
                  <c:v>43072</c:v>
                </c:pt>
                <c:pt idx="282">
                  <c:v>43071</c:v>
                </c:pt>
                <c:pt idx="283">
                  <c:v>43070</c:v>
                </c:pt>
                <c:pt idx="284">
                  <c:v>43069</c:v>
                </c:pt>
                <c:pt idx="285">
                  <c:v>43068</c:v>
                </c:pt>
                <c:pt idx="286">
                  <c:v>43067</c:v>
                </c:pt>
                <c:pt idx="287">
                  <c:v>43066</c:v>
                </c:pt>
                <c:pt idx="288">
                  <c:v>43065</c:v>
                </c:pt>
                <c:pt idx="289">
                  <c:v>43064</c:v>
                </c:pt>
                <c:pt idx="290">
                  <c:v>43063</c:v>
                </c:pt>
                <c:pt idx="291">
                  <c:v>43062</c:v>
                </c:pt>
                <c:pt idx="292">
                  <c:v>43061</c:v>
                </c:pt>
                <c:pt idx="293">
                  <c:v>43060</c:v>
                </c:pt>
                <c:pt idx="294">
                  <c:v>43059</c:v>
                </c:pt>
                <c:pt idx="295">
                  <c:v>43058</c:v>
                </c:pt>
                <c:pt idx="296">
                  <c:v>43057</c:v>
                </c:pt>
                <c:pt idx="297">
                  <c:v>43056</c:v>
                </c:pt>
                <c:pt idx="298">
                  <c:v>43055</c:v>
                </c:pt>
                <c:pt idx="299">
                  <c:v>43054</c:v>
                </c:pt>
                <c:pt idx="300">
                  <c:v>43053</c:v>
                </c:pt>
                <c:pt idx="301">
                  <c:v>43052</c:v>
                </c:pt>
                <c:pt idx="302">
                  <c:v>43051</c:v>
                </c:pt>
                <c:pt idx="303">
                  <c:v>43050</c:v>
                </c:pt>
                <c:pt idx="304">
                  <c:v>43049</c:v>
                </c:pt>
                <c:pt idx="305">
                  <c:v>43048</c:v>
                </c:pt>
                <c:pt idx="306">
                  <c:v>43047</c:v>
                </c:pt>
                <c:pt idx="307">
                  <c:v>43046</c:v>
                </c:pt>
                <c:pt idx="308">
                  <c:v>43045</c:v>
                </c:pt>
                <c:pt idx="309">
                  <c:v>43044</c:v>
                </c:pt>
                <c:pt idx="310">
                  <c:v>43043</c:v>
                </c:pt>
                <c:pt idx="311">
                  <c:v>43042</c:v>
                </c:pt>
                <c:pt idx="312">
                  <c:v>43041</c:v>
                </c:pt>
                <c:pt idx="313">
                  <c:v>43040</c:v>
                </c:pt>
                <c:pt idx="314">
                  <c:v>43039</c:v>
                </c:pt>
                <c:pt idx="315">
                  <c:v>43038</c:v>
                </c:pt>
                <c:pt idx="316">
                  <c:v>43037</c:v>
                </c:pt>
                <c:pt idx="317">
                  <c:v>43036</c:v>
                </c:pt>
                <c:pt idx="318">
                  <c:v>43035</c:v>
                </c:pt>
                <c:pt idx="319">
                  <c:v>43034</c:v>
                </c:pt>
                <c:pt idx="320">
                  <c:v>43033</c:v>
                </c:pt>
                <c:pt idx="321">
                  <c:v>43032</c:v>
                </c:pt>
                <c:pt idx="322">
                  <c:v>43031</c:v>
                </c:pt>
                <c:pt idx="323">
                  <c:v>43030</c:v>
                </c:pt>
                <c:pt idx="324">
                  <c:v>43029</c:v>
                </c:pt>
                <c:pt idx="325">
                  <c:v>43028</c:v>
                </c:pt>
                <c:pt idx="326">
                  <c:v>43027</c:v>
                </c:pt>
                <c:pt idx="327">
                  <c:v>43026</c:v>
                </c:pt>
                <c:pt idx="328">
                  <c:v>43025</c:v>
                </c:pt>
                <c:pt idx="329">
                  <c:v>43024</c:v>
                </c:pt>
                <c:pt idx="330">
                  <c:v>43023</c:v>
                </c:pt>
                <c:pt idx="331">
                  <c:v>43022</c:v>
                </c:pt>
                <c:pt idx="332">
                  <c:v>43021</c:v>
                </c:pt>
                <c:pt idx="333">
                  <c:v>43020</c:v>
                </c:pt>
                <c:pt idx="334">
                  <c:v>43019</c:v>
                </c:pt>
                <c:pt idx="335">
                  <c:v>43018</c:v>
                </c:pt>
                <c:pt idx="336">
                  <c:v>43017</c:v>
                </c:pt>
                <c:pt idx="337">
                  <c:v>43016</c:v>
                </c:pt>
                <c:pt idx="338">
                  <c:v>43015</c:v>
                </c:pt>
                <c:pt idx="339">
                  <c:v>43014</c:v>
                </c:pt>
                <c:pt idx="340">
                  <c:v>43013</c:v>
                </c:pt>
                <c:pt idx="341">
                  <c:v>43012</c:v>
                </c:pt>
                <c:pt idx="342">
                  <c:v>43011</c:v>
                </c:pt>
                <c:pt idx="343">
                  <c:v>43010</c:v>
                </c:pt>
                <c:pt idx="344">
                  <c:v>43009</c:v>
                </c:pt>
                <c:pt idx="345">
                  <c:v>43008</c:v>
                </c:pt>
                <c:pt idx="346">
                  <c:v>43007</c:v>
                </c:pt>
                <c:pt idx="347">
                  <c:v>43006</c:v>
                </c:pt>
                <c:pt idx="348">
                  <c:v>43005</c:v>
                </c:pt>
                <c:pt idx="349">
                  <c:v>43004</c:v>
                </c:pt>
                <c:pt idx="350">
                  <c:v>43003</c:v>
                </c:pt>
                <c:pt idx="351">
                  <c:v>43002</c:v>
                </c:pt>
                <c:pt idx="352">
                  <c:v>43001</c:v>
                </c:pt>
                <c:pt idx="353">
                  <c:v>43000</c:v>
                </c:pt>
                <c:pt idx="354">
                  <c:v>42999</c:v>
                </c:pt>
                <c:pt idx="355">
                  <c:v>42998</c:v>
                </c:pt>
                <c:pt idx="356">
                  <c:v>42997</c:v>
                </c:pt>
                <c:pt idx="357">
                  <c:v>42996</c:v>
                </c:pt>
                <c:pt idx="358">
                  <c:v>42995</c:v>
                </c:pt>
                <c:pt idx="359">
                  <c:v>42994</c:v>
                </c:pt>
                <c:pt idx="360">
                  <c:v>42993</c:v>
                </c:pt>
                <c:pt idx="361">
                  <c:v>42992</c:v>
                </c:pt>
                <c:pt idx="362">
                  <c:v>42991</c:v>
                </c:pt>
                <c:pt idx="363">
                  <c:v>42990</c:v>
                </c:pt>
                <c:pt idx="364">
                  <c:v>42989</c:v>
                </c:pt>
                <c:pt idx="365">
                  <c:v>42988</c:v>
                </c:pt>
                <c:pt idx="366">
                  <c:v>42987</c:v>
                </c:pt>
                <c:pt idx="367">
                  <c:v>42986</c:v>
                </c:pt>
                <c:pt idx="368">
                  <c:v>42985</c:v>
                </c:pt>
                <c:pt idx="369">
                  <c:v>42984</c:v>
                </c:pt>
                <c:pt idx="370">
                  <c:v>42983</c:v>
                </c:pt>
                <c:pt idx="371">
                  <c:v>42982</c:v>
                </c:pt>
                <c:pt idx="372">
                  <c:v>42981</c:v>
                </c:pt>
                <c:pt idx="373">
                  <c:v>42980</c:v>
                </c:pt>
                <c:pt idx="374">
                  <c:v>42979</c:v>
                </c:pt>
                <c:pt idx="375">
                  <c:v>42978</c:v>
                </c:pt>
                <c:pt idx="376">
                  <c:v>42977</c:v>
                </c:pt>
                <c:pt idx="377">
                  <c:v>42976</c:v>
                </c:pt>
                <c:pt idx="378">
                  <c:v>42975</c:v>
                </c:pt>
                <c:pt idx="379">
                  <c:v>42974</c:v>
                </c:pt>
                <c:pt idx="380">
                  <c:v>42973</c:v>
                </c:pt>
                <c:pt idx="381">
                  <c:v>42972</c:v>
                </c:pt>
                <c:pt idx="382">
                  <c:v>42971</c:v>
                </c:pt>
                <c:pt idx="383">
                  <c:v>42970</c:v>
                </c:pt>
                <c:pt idx="384">
                  <c:v>42969</c:v>
                </c:pt>
                <c:pt idx="385">
                  <c:v>42968</c:v>
                </c:pt>
                <c:pt idx="386">
                  <c:v>42967</c:v>
                </c:pt>
                <c:pt idx="387">
                  <c:v>42966</c:v>
                </c:pt>
                <c:pt idx="388">
                  <c:v>42965</c:v>
                </c:pt>
                <c:pt idx="389">
                  <c:v>42964</c:v>
                </c:pt>
                <c:pt idx="390">
                  <c:v>42963</c:v>
                </c:pt>
                <c:pt idx="391">
                  <c:v>42962</c:v>
                </c:pt>
                <c:pt idx="392">
                  <c:v>42961</c:v>
                </c:pt>
                <c:pt idx="393">
                  <c:v>42960</c:v>
                </c:pt>
                <c:pt idx="394">
                  <c:v>42959</c:v>
                </c:pt>
                <c:pt idx="395">
                  <c:v>42958</c:v>
                </c:pt>
                <c:pt idx="396">
                  <c:v>42957</c:v>
                </c:pt>
                <c:pt idx="397">
                  <c:v>42956</c:v>
                </c:pt>
                <c:pt idx="398">
                  <c:v>42955</c:v>
                </c:pt>
                <c:pt idx="399">
                  <c:v>42954</c:v>
                </c:pt>
                <c:pt idx="400">
                  <c:v>42953</c:v>
                </c:pt>
                <c:pt idx="401">
                  <c:v>42952</c:v>
                </c:pt>
                <c:pt idx="402">
                  <c:v>42951</c:v>
                </c:pt>
                <c:pt idx="403">
                  <c:v>42950</c:v>
                </c:pt>
                <c:pt idx="404">
                  <c:v>42949</c:v>
                </c:pt>
                <c:pt idx="405">
                  <c:v>42948</c:v>
                </c:pt>
                <c:pt idx="406">
                  <c:v>42947</c:v>
                </c:pt>
                <c:pt idx="407">
                  <c:v>42946</c:v>
                </c:pt>
                <c:pt idx="408">
                  <c:v>42945</c:v>
                </c:pt>
                <c:pt idx="409">
                  <c:v>42944</c:v>
                </c:pt>
                <c:pt idx="410">
                  <c:v>42943</c:v>
                </c:pt>
                <c:pt idx="411">
                  <c:v>42942</c:v>
                </c:pt>
                <c:pt idx="412">
                  <c:v>42941</c:v>
                </c:pt>
                <c:pt idx="413">
                  <c:v>42940</c:v>
                </c:pt>
                <c:pt idx="414">
                  <c:v>42939</c:v>
                </c:pt>
                <c:pt idx="415">
                  <c:v>42938</c:v>
                </c:pt>
                <c:pt idx="416">
                  <c:v>42937</c:v>
                </c:pt>
                <c:pt idx="417">
                  <c:v>42936</c:v>
                </c:pt>
                <c:pt idx="418">
                  <c:v>42935</c:v>
                </c:pt>
                <c:pt idx="419">
                  <c:v>42934</c:v>
                </c:pt>
                <c:pt idx="420">
                  <c:v>42933</c:v>
                </c:pt>
                <c:pt idx="421">
                  <c:v>42932</c:v>
                </c:pt>
                <c:pt idx="422">
                  <c:v>42931</c:v>
                </c:pt>
                <c:pt idx="423">
                  <c:v>42930</c:v>
                </c:pt>
                <c:pt idx="424">
                  <c:v>42929</c:v>
                </c:pt>
                <c:pt idx="425">
                  <c:v>42928</c:v>
                </c:pt>
                <c:pt idx="426">
                  <c:v>42927</c:v>
                </c:pt>
                <c:pt idx="427">
                  <c:v>42926</c:v>
                </c:pt>
                <c:pt idx="428">
                  <c:v>42925</c:v>
                </c:pt>
                <c:pt idx="429">
                  <c:v>42924</c:v>
                </c:pt>
                <c:pt idx="430">
                  <c:v>42923</c:v>
                </c:pt>
                <c:pt idx="431">
                  <c:v>42922</c:v>
                </c:pt>
                <c:pt idx="432">
                  <c:v>42921</c:v>
                </c:pt>
                <c:pt idx="433">
                  <c:v>42920</c:v>
                </c:pt>
                <c:pt idx="434">
                  <c:v>42919</c:v>
                </c:pt>
                <c:pt idx="435">
                  <c:v>42918</c:v>
                </c:pt>
                <c:pt idx="436">
                  <c:v>42917</c:v>
                </c:pt>
              </c:numCache>
            </c:numRef>
          </c:cat>
          <c:val>
            <c:numRef>
              <c:f>Sheet1!$C$12:$C$448</c:f>
              <c:numCache>
                <c:formatCode>0.00%</c:formatCode>
                <c:ptCount val="437"/>
                <c:pt idx="0">
                  <c:v>3.3010000000000005E-2</c:v>
                </c:pt>
                <c:pt idx="1">
                  <c:v>3.3010000000000005E-2</c:v>
                </c:pt>
                <c:pt idx="2">
                  <c:v>3.3010000000000005E-2</c:v>
                </c:pt>
                <c:pt idx="3">
                  <c:v>3.2919999999999998E-2</c:v>
                </c:pt>
                <c:pt idx="4">
                  <c:v>3.2840000000000001E-2</c:v>
                </c:pt>
                <c:pt idx="5">
                  <c:v>3.2709999999999996E-2</c:v>
                </c:pt>
                <c:pt idx="6">
                  <c:v>3.2289999999999999E-2</c:v>
                </c:pt>
                <c:pt idx="7">
                  <c:v>3.2289999999999999E-2</c:v>
                </c:pt>
                <c:pt idx="8">
                  <c:v>3.2289999999999999E-2</c:v>
                </c:pt>
                <c:pt idx="9">
                  <c:v>3.2289999999999999E-2</c:v>
                </c:pt>
                <c:pt idx="10">
                  <c:v>3.2489999999999998E-2</c:v>
                </c:pt>
                <c:pt idx="11">
                  <c:v>3.2690000000000004E-2</c:v>
                </c:pt>
                <c:pt idx="12">
                  <c:v>3.27E-2</c:v>
                </c:pt>
                <c:pt idx="13">
                  <c:v>3.2320000000000002E-2</c:v>
                </c:pt>
                <c:pt idx="14">
                  <c:v>3.245E-2</c:v>
                </c:pt>
                <c:pt idx="15">
                  <c:v>3.245E-2</c:v>
                </c:pt>
                <c:pt idx="16">
                  <c:v>3.245E-2</c:v>
                </c:pt>
                <c:pt idx="17">
                  <c:v>3.202E-2</c:v>
                </c:pt>
                <c:pt idx="18">
                  <c:v>3.1890000000000002E-2</c:v>
                </c:pt>
                <c:pt idx="19">
                  <c:v>3.2099999999999997E-2</c:v>
                </c:pt>
                <c:pt idx="20">
                  <c:v>3.218E-2</c:v>
                </c:pt>
                <c:pt idx="21">
                  <c:v>3.2419999999999997E-2</c:v>
                </c:pt>
                <c:pt idx="22">
                  <c:v>3.2419999999999997E-2</c:v>
                </c:pt>
                <c:pt idx="23">
                  <c:v>3.2419999999999997E-2</c:v>
                </c:pt>
                <c:pt idx="24">
                  <c:v>3.2509999999999997E-2</c:v>
                </c:pt>
                <c:pt idx="25">
                  <c:v>3.2559999999999999E-2</c:v>
                </c:pt>
                <c:pt idx="26">
                  <c:v>3.286E-2</c:v>
                </c:pt>
                <c:pt idx="27">
                  <c:v>3.2759999999999997E-2</c:v>
                </c:pt>
                <c:pt idx="28">
                  <c:v>3.2910000000000002E-2</c:v>
                </c:pt>
                <c:pt idx="29">
                  <c:v>3.2910000000000002E-2</c:v>
                </c:pt>
                <c:pt idx="30">
                  <c:v>3.2910000000000002E-2</c:v>
                </c:pt>
                <c:pt idx="31">
                  <c:v>3.3239999999999999E-2</c:v>
                </c:pt>
                <c:pt idx="32">
                  <c:v>3.354E-2</c:v>
                </c:pt>
                <c:pt idx="33">
                  <c:v>3.3439999999999998E-2</c:v>
                </c:pt>
                <c:pt idx="34">
                  <c:v>3.3270000000000001E-2</c:v>
                </c:pt>
                <c:pt idx="35">
                  <c:v>3.3570000000000003E-2</c:v>
                </c:pt>
                <c:pt idx="36">
                  <c:v>3.3570000000000003E-2</c:v>
                </c:pt>
                <c:pt idx="37">
                  <c:v>3.3570000000000003E-2</c:v>
                </c:pt>
                <c:pt idx="38">
                  <c:v>3.3680000000000002E-2</c:v>
                </c:pt>
                <c:pt idx="39">
                  <c:v>3.4000000000000002E-2</c:v>
                </c:pt>
                <c:pt idx="40">
                  <c:v>3.3460000000000004E-2</c:v>
                </c:pt>
                <c:pt idx="41">
                  <c:v>3.3829999999999999E-2</c:v>
                </c:pt>
                <c:pt idx="42">
                  <c:v>3.3530000000000004E-2</c:v>
                </c:pt>
                <c:pt idx="43">
                  <c:v>3.3530000000000004E-2</c:v>
                </c:pt>
                <c:pt idx="44">
                  <c:v>3.3530000000000004E-2</c:v>
                </c:pt>
                <c:pt idx="45">
                  <c:v>3.3649999999999999E-2</c:v>
                </c:pt>
                <c:pt idx="46">
                  <c:v>3.3500000000000002E-2</c:v>
                </c:pt>
                <c:pt idx="47">
                  <c:v>3.3730000000000003E-2</c:v>
                </c:pt>
                <c:pt idx="48">
                  <c:v>3.3070000000000002E-2</c:v>
                </c:pt>
                <c:pt idx="49">
                  <c:v>3.2690000000000004E-2</c:v>
                </c:pt>
                <c:pt idx="50">
                  <c:v>3.2690000000000004E-2</c:v>
                </c:pt>
                <c:pt idx="51">
                  <c:v>3.2690000000000004E-2</c:v>
                </c:pt>
                <c:pt idx="52">
                  <c:v>3.2680000000000001E-2</c:v>
                </c:pt>
                <c:pt idx="53">
                  <c:v>3.2599999999999997E-2</c:v>
                </c:pt>
                <c:pt idx="54">
                  <c:v>3.2579999999999998E-2</c:v>
                </c:pt>
                <c:pt idx="55">
                  <c:v>3.2750000000000001E-2</c:v>
                </c:pt>
                <c:pt idx="56">
                  <c:v>3.252E-2</c:v>
                </c:pt>
                <c:pt idx="57">
                  <c:v>3.252E-2</c:v>
                </c:pt>
                <c:pt idx="58">
                  <c:v>3.252E-2</c:v>
                </c:pt>
                <c:pt idx="59">
                  <c:v>3.2649999999999998E-2</c:v>
                </c:pt>
                <c:pt idx="60">
                  <c:v>3.2680000000000001E-2</c:v>
                </c:pt>
                <c:pt idx="61">
                  <c:v>3.2980000000000002E-2</c:v>
                </c:pt>
                <c:pt idx="62">
                  <c:v>3.2899999999999999E-2</c:v>
                </c:pt>
                <c:pt idx="63">
                  <c:v>3.2480000000000002E-2</c:v>
                </c:pt>
                <c:pt idx="64">
                  <c:v>3.2480000000000002E-2</c:v>
                </c:pt>
                <c:pt idx="65">
                  <c:v>3.2480000000000002E-2</c:v>
                </c:pt>
                <c:pt idx="66">
                  <c:v>3.3029999999999997E-2</c:v>
                </c:pt>
                <c:pt idx="67">
                  <c:v>3.3170000000000005E-2</c:v>
                </c:pt>
                <c:pt idx="68">
                  <c:v>3.3170000000000005E-2</c:v>
                </c:pt>
                <c:pt idx="69">
                  <c:v>3.2910000000000002E-2</c:v>
                </c:pt>
                <c:pt idx="70">
                  <c:v>3.2930000000000001E-2</c:v>
                </c:pt>
                <c:pt idx="71">
                  <c:v>3.2930000000000001E-2</c:v>
                </c:pt>
                <c:pt idx="72">
                  <c:v>3.2930000000000001E-2</c:v>
                </c:pt>
                <c:pt idx="73">
                  <c:v>3.2280000000000003E-2</c:v>
                </c:pt>
                <c:pt idx="74">
                  <c:v>3.2329999999999998E-2</c:v>
                </c:pt>
                <c:pt idx="75">
                  <c:v>3.2680000000000001E-2</c:v>
                </c:pt>
                <c:pt idx="76">
                  <c:v>3.2649999999999998E-2</c:v>
                </c:pt>
                <c:pt idx="77">
                  <c:v>3.2980000000000002E-2</c:v>
                </c:pt>
                <c:pt idx="78">
                  <c:v>3.2980000000000002E-2</c:v>
                </c:pt>
                <c:pt idx="79">
                  <c:v>3.2980000000000002E-2</c:v>
                </c:pt>
                <c:pt idx="80">
                  <c:v>3.2989999999999998E-2</c:v>
                </c:pt>
                <c:pt idx="81">
                  <c:v>3.279E-2</c:v>
                </c:pt>
                <c:pt idx="82">
                  <c:v>3.2559999999999999E-2</c:v>
                </c:pt>
                <c:pt idx="83">
                  <c:v>3.2829999999999998E-2</c:v>
                </c:pt>
                <c:pt idx="84">
                  <c:v>3.2829999999999998E-2</c:v>
                </c:pt>
                <c:pt idx="85">
                  <c:v>3.2829999999999998E-2</c:v>
                </c:pt>
                <c:pt idx="86">
                  <c:v>3.2829999999999998E-2</c:v>
                </c:pt>
                <c:pt idx="87">
                  <c:v>3.3180000000000001E-2</c:v>
                </c:pt>
                <c:pt idx="88">
                  <c:v>3.3349999999999998E-2</c:v>
                </c:pt>
                <c:pt idx="89">
                  <c:v>3.347E-2</c:v>
                </c:pt>
                <c:pt idx="90">
                  <c:v>3.3399999999999999E-2</c:v>
                </c:pt>
                <c:pt idx="91">
                  <c:v>3.3180000000000001E-2</c:v>
                </c:pt>
                <c:pt idx="92">
                  <c:v>3.3180000000000001E-2</c:v>
                </c:pt>
                <c:pt idx="93">
                  <c:v>3.3180000000000001E-2</c:v>
                </c:pt>
                <c:pt idx="94">
                  <c:v>3.3450000000000001E-2</c:v>
                </c:pt>
                <c:pt idx="95">
                  <c:v>3.3270000000000001E-2</c:v>
                </c:pt>
                <c:pt idx="96">
                  <c:v>3.2829999999999998E-2</c:v>
                </c:pt>
                <c:pt idx="97">
                  <c:v>3.2829999999999998E-2</c:v>
                </c:pt>
                <c:pt idx="98">
                  <c:v>3.2890000000000003E-2</c:v>
                </c:pt>
                <c:pt idx="99">
                  <c:v>3.2890000000000003E-2</c:v>
                </c:pt>
                <c:pt idx="100">
                  <c:v>3.2890000000000003E-2</c:v>
                </c:pt>
                <c:pt idx="101">
                  <c:v>3.2329999999999998E-2</c:v>
                </c:pt>
                <c:pt idx="102">
                  <c:v>3.2370000000000003E-2</c:v>
                </c:pt>
                <c:pt idx="103">
                  <c:v>3.2930000000000001E-2</c:v>
                </c:pt>
                <c:pt idx="104">
                  <c:v>3.3309999999999999E-2</c:v>
                </c:pt>
                <c:pt idx="105">
                  <c:v>3.3309999999999999E-2</c:v>
                </c:pt>
                <c:pt idx="106">
                  <c:v>3.3309999999999999E-2</c:v>
                </c:pt>
                <c:pt idx="107">
                  <c:v>3.3309999999999999E-2</c:v>
                </c:pt>
                <c:pt idx="108">
                  <c:v>3.3660000000000002E-2</c:v>
                </c:pt>
                <c:pt idx="109">
                  <c:v>3.4049999999999997E-2</c:v>
                </c:pt>
                <c:pt idx="110">
                  <c:v>3.449E-2</c:v>
                </c:pt>
                <c:pt idx="111">
                  <c:v>3.4720000000000001E-2</c:v>
                </c:pt>
                <c:pt idx="112">
                  <c:v>3.4790000000000001E-2</c:v>
                </c:pt>
                <c:pt idx="113">
                  <c:v>3.4790000000000001E-2</c:v>
                </c:pt>
                <c:pt idx="114">
                  <c:v>3.4790000000000001E-2</c:v>
                </c:pt>
                <c:pt idx="115">
                  <c:v>3.4799999999999998E-2</c:v>
                </c:pt>
                <c:pt idx="116">
                  <c:v>3.4450000000000001E-2</c:v>
                </c:pt>
                <c:pt idx="117">
                  <c:v>3.4290000000000001E-2</c:v>
                </c:pt>
                <c:pt idx="118">
                  <c:v>3.3669999999999999E-2</c:v>
                </c:pt>
                <c:pt idx="119">
                  <c:v>3.338E-2</c:v>
                </c:pt>
                <c:pt idx="120">
                  <c:v>3.338E-2</c:v>
                </c:pt>
                <c:pt idx="121">
                  <c:v>3.338E-2</c:v>
                </c:pt>
                <c:pt idx="122">
                  <c:v>3.3239999999999999E-2</c:v>
                </c:pt>
                <c:pt idx="123">
                  <c:v>3.354E-2</c:v>
                </c:pt>
                <c:pt idx="124">
                  <c:v>3.3099999999999997E-2</c:v>
                </c:pt>
                <c:pt idx="125">
                  <c:v>3.288E-2</c:v>
                </c:pt>
                <c:pt idx="126">
                  <c:v>3.2780000000000004E-2</c:v>
                </c:pt>
                <c:pt idx="127">
                  <c:v>3.2780000000000004E-2</c:v>
                </c:pt>
                <c:pt idx="128">
                  <c:v>3.2780000000000004E-2</c:v>
                </c:pt>
                <c:pt idx="129">
                  <c:v>3.2910000000000002E-2</c:v>
                </c:pt>
                <c:pt idx="130">
                  <c:v>3.3270000000000001E-2</c:v>
                </c:pt>
                <c:pt idx="131">
                  <c:v>3.3020000000000001E-2</c:v>
                </c:pt>
                <c:pt idx="132">
                  <c:v>3.3099999999999997E-2</c:v>
                </c:pt>
                <c:pt idx="133">
                  <c:v>3.3250000000000002E-2</c:v>
                </c:pt>
                <c:pt idx="134">
                  <c:v>3.3250000000000002E-2</c:v>
                </c:pt>
                <c:pt idx="135">
                  <c:v>3.3250000000000002E-2</c:v>
                </c:pt>
                <c:pt idx="136">
                  <c:v>3.338E-2</c:v>
                </c:pt>
                <c:pt idx="137">
                  <c:v>3.354E-2</c:v>
                </c:pt>
                <c:pt idx="138">
                  <c:v>3.3259999999999998E-2</c:v>
                </c:pt>
                <c:pt idx="139">
                  <c:v>3.313E-2</c:v>
                </c:pt>
                <c:pt idx="140">
                  <c:v>3.2739999999999998E-2</c:v>
                </c:pt>
                <c:pt idx="141">
                  <c:v>3.2739999999999998E-2</c:v>
                </c:pt>
                <c:pt idx="142">
                  <c:v>3.2739999999999998E-2</c:v>
                </c:pt>
                <c:pt idx="143">
                  <c:v>3.2730000000000002E-2</c:v>
                </c:pt>
                <c:pt idx="144">
                  <c:v>3.209E-2</c:v>
                </c:pt>
                <c:pt idx="145">
                  <c:v>3.2050000000000002E-2</c:v>
                </c:pt>
                <c:pt idx="146">
                  <c:v>3.2170000000000004E-2</c:v>
                </c:pt>
                <c:pt idx="147">
                  <c:v>3.1980000000000001E-2</c:v>
                </c:pt>
                <c:pt idx="148">
                  <c:v>3.1980000000000001E-2</c:v>
                </c:pt>
                <c:pt idx="149">
                  <c:v>3.1980000000000001E-2</c:v>
                </c:pt>
                <c:pt idx="150">
                  <c:v>3.1489999999999997E-2</c:v>
                </c:pt>
                <c:pt idx="151">
                  <c:v>3.1139999999999998E-2</c:v>
                </c:pt>
                <c:pt idx="152">
                  <c:v>3.141E-2</c:v>
                </c:pt>
                <c:pt idx="153">
                  <c:v>3.1560000000000005E-2</c:v>
                </c:pt>
                <c:pt idx="154">
                  <c:v>3.1660000000000001E-2</c:v>
                </c:pt>
                <c:pt idx="155">
                  <c:v>3.1660000000000001E-2</c:v>
                </c:pt>
                <c:pt idx="156">
                  <c:v>3.1660000000000001E-2</c:v>
                </c:pt>
                <c:pt idx="157">
                  <c:v>3.1690000000000003E-2</c:v>
                </c:pt>
                <c:pt idx="158">
                  <c:v>3.1120000000000002E-2</c:v>
                </c:pt>
                <c:pt idx="159">
                  <c:v>3.1200000000000002E-2</c:v>
                </c:pt>
                <c:pt idx="160">
                  <c:v>3.1370000000000002E-2</c:v>
                </c:pt>
                <c:pt idx="161">
                  <c:v>3.1469999999999998E-2</c:v>
                </c:pt>
                <c:pt idx="162">
                  <c:v>3.1469999999999998E-2</c:v>
                </c:pt>
                <c:pt idx="163">
                  <c:v>3.1469999999999998E-2</c:v>
                </c:pt>
                <c:pt idx="164">
                  <c:v>3.1469999999999998E-2</c:v>
                </c:pt>
                <c:pt idx="165">
                  <c:v>3.1289999999999998E-2</c:v>
                </c:pt>
                <c:pt idx="166">
                  <c:v>3.2010000000000004E-2</c:v>
                </c:pt>
                <c:pt idx="167">
                  <c:v>3.1879999999999999E-2</c:v>
                </c:pt>
                <c:pt idx="168">
                  <c:v>3.2029999999999996E-2</c:v>
                </c:pt>
                <c:pt idx="169">
                  <c:v>3.2029999999999996E-2</c:v>
                </c:pt>
                <c:pt idx="170">
                  <c:v>3.2029999999999996E-2</c:v>
                </c:pt>
                <c:pt idx="171">
                  <c:v>3.1949999999999999E-2</c:v>
                </c:pt>
                <c:pt idx="172">
                  <c:v>3.2250000000000001E-2</c:v>
                </c:pt>
                <c:pt idx="173">
                  <c:v>3.1949999999999999E-2</c:v>
                </c:pt>
                <c:pt idx="174">
                  <c:v>3.175E-2</c:v>
                </c:pt>
                <c:pt idx="175">
                  <c:v>3.1579999999999997E-2</c:v>
                </c:pt>
                <c:pt idx="176">
                  <c:v>3.1579999999999997E-2</c:v>
                </c:pt>
                <c:pt idx="177">
                  <c:v>3.1579999999999997E-2</c:v>
                </c:pt>
                <c:pt idx="178">
                  <c:v>3.134E-2</c:v>
                </c:pt>
                <c:pt idx="179">
                  <c:v>3.1570000000000001E-2</c:v>
                </c:pt>
                <c:pt idx="180">
                  <c:v>3.1699999999999999E-2</c:v>
                </c:pt>
                <c:pt idx="181">
                  <c:v>3.2140000000000002E-2</c:v>
                </c:pt>
                <c:pt idx="182">
                  <c:v>3.2329999999999998E-2</c:v>
                </c:pt>
                <c:pt idx="183">
                  <c:v>3.2329999999999998E-2</c:v>
                </c:pt>
                <c:pt idx="184">
                  <c:v>3.2329999999999998E-2</c:v>
                </c:pt>
                <c:pt idx="185">
                  <c:v>3.2149999999999998E-2</c:v>
                </c:pt>
                <c:pt idx="186">
                  <c:v>3.211E-2</c:v>
                </c:pt>
                <c:pt idx="187">
                  <c:v>3.2379999999999999E-2</c:v>
                </c:pt>
                <c:pt idx="188">
                  <c:v>3.1869999999999996E-2</c:v>
                </c:pt>
                <c:pt idx="189">
                  <c:v>3.184E-2</c:v>
                </c:pt>
                <c:pt idx="190">
                  <c:v>3.184E-2</c:v>
                </c:pt>
                <c:pt idx="191">
                  <c:v>3.184E-2</c:v>
                </c:pt>
                <c:pt idx="192">
                  <c:v>3.1969999999999998E-2</c:v>
                </c:pt>
                <c:pt idx="193">
                  <c:v>3.2250000000000001E-2</c:v>
                </c:pt>
                <c:pt idx="194">
                  <c:v>3.1920000000000004E-2</c:v>
                </c:pt>
                <c:pt idx="195">
                  <c:v>3.1780000000000003E-2</c:v>
                </c:pt>
                <c:pt idx="196">
                  <c:v>3.2370000000000003E-2</c:v>
                </c:pt>
                <c:pt idx="197">
                  <c:v>3.2370000000000003E-2</c:v>
                </c:pt>
                <c:pt idx="198">
                  <c:v>3.2370000000000003E-2</c:v>
                </c:pt>
                <c:pt idx="199">
                  <c:v>3.2820000000000002E-2</c:v>
                </c:pt>
                <c:pt idx="200">
                  <c:v>3.2680000000000001E-2</c:v>
                </c:pt>
                <c:pt idx="201">
                  <c:v>3.2899999999999999E-2</c:v>
                </c:pt>
                <c:pt idx="202">
                  <c:v>3.2289999999999999E-2</c:v>
                </c:pt>
                <c:pt idx="203">
                  <c:v>3.2289999999999999E-2</c:v>
                </c:pt>
                <c:pt idx="204">
                  <c:v>3.2289999999999999E-2</c:v>
                </c:pt>
                <c:pt idx="205">
                  <c:v>3.2289999999999999E-2</c:v>
                </c:pt>
                <c:pt idx="206">
                  <c:v>3.27E-2</c:v>
                </c:pt>
                <c:pt idx="207">
                  <c:v>3.2059999999999998E-2</c:v>
                </c:pt>
                <c:pt idx="208">
                  <c:v>3.202E-2</c:v>
                </c:pt>
                <c:pt idx="209">
                  <c:v>3.2160000000000001E-2</c:v>
                </c:pt>
                <c:pt idx="210">
                  <c:v>3.2199999999999999E-2</c:v>
                </c:pt>
                <c:pt idx="211">
                  <c:v>3.2199999999999999E-2</c:v>
                </c:pt>
                <c:pt idx="212">
                  <c:v>3.2199999999999999E-2</c:v>
                </c:pt>
                <c:pt idx="213">
                  <c:v>3.2329999999999998E-2</c:v>
                </c:pt>
                <c:pt idx="214">
                  <c:v>3.1440000000000003E-2</c:v>
                </c:pt>
                <c:pt idx="215">
                  <c:v>3.1329999999999997E-2</c:v>
                </c:pt>
                <c:pt idx="216">
                  <c:v>3.1869999999999996E-2</c:v>
                </c:pt>
                <c:pt idx="217">
                  <c:v>3.175E-2</c:v>
                </c:pt>
                <c:pt idx="218">
                  <c:v>3.175E-2</c:v>
                </c:pt>
                <c:pt idx="219">
                  <c:v>3.175E-2</c:v>
                </c:pt>
                <c:pt idx="220">
                  <c:v>3.0830000000000003E-2</c:v>
                </c:pt>
                <c:pt idx="221">
                  <c:v>3.0679999999999999E-2</c:v>
                </c:pt>
                <c:pt idx="222">
                  <c:v>3.0699999999999998E-2</c:v>
                </c:pt>
                <c:pt idx="223">
                  <c:v>3.0539999999999998E-2</c:v>
                </c:pt>
                <c:pt idx="224">
                  <c:v>3.0079999999999999E-2</c:v>
                </c:pt>
                <c:pt idx="225">
                  <c:v>3.0079999999999999E-2</c:v>
                </c:pt>
                <c:pt idx="226">
                  <c:v>3.0079999999999999E-2</c:v>
                </c:pt>
                <c:pt idx="227">
                  <c:v>3.0110000000000001E-2</c:v>
                </c:pt>
                <c:pt idx="228">
                  <c:v>3.015E-2</c:v>
                </c:pt>
                <c:pt idx="229">
                  <c:v>2.9820000000000003E-2</c:v>
                </c:pt>
                <c:pt idx="230">
                  <c:v>2.9990000000000003E-2</c:v>
                </c:pt>
                <c:pt idx="231">
                  <c:v>2.9600000000000001E-2</c:v>
                </c:pt>
                <c:pt idx="232">
                  <c:v>2.9600000000000001E-2</c:v>
                </c:pt>
                <c:pt idx="233">
                  <c:v>2.9600000000000001E-2</c:v>
                </c:pt>
                <c:pt idx="234">
                  <c:v>2.9479999999999999E-2</c:v>
                </c:pt>
                <c:pt idx="235">
                  <c:v>2.9009999999999998E-2</c:v>
                </c:pt>
                <c:pt idx="236">
                  <c:v>2.8639999999999999E-2</c:v>
                </c:pt>
                <c:pt idx="237">
                  <c:v>2.9180000000000001E-2</c:v>
                </c:pt>
                <c:pt idx="238">
                  <c:v>2.9180000000000001E-2</c:v>
                </c:pt>
                <c:pt idx="239">
                  <c:v>2.9180000000000001E-2</c:v>
                </c:pt>
                <c:pt idx="240">
                  <c:v>2.9180000000000001E-2</c:v>
                </c:pt>
                <c:pt idx="241">
                  <c:v>2.911E-2</c:v>
                </c:pt>
                <c:pt idx="242">
                  <c:v>2.955E-2</c:v>
                </c:pt>
                <c:pt idx="243">
                  <c:v>2.8650000000000002E-2</c:v>
                </c:pt>
                <c:pt idx="244">
                  <c:v>2.8380000000000002E-2</c:v>
                </c:pt>
                <c:pt idx="245">
                  <c:v>2.836E-2</c:v>
                </c:pt>
                <c:pt idx="246">
                  <c:v>2.836E-2</c:v>
                </c:pt>
                <c:pt idx="247">
                  <c:v>2.836E-2</c:v>
                </c:pt>
                <c:pt idx="248">
                  <c:v>2.8660000000000001E-2</c:v>
                </c:pt>
                <c:pt idx="249">
                  <c:v>2.828E-2</c:v>
                </c:pt>
                <c:pt idx="250">
                  <c:v>2.8239999999999998E-2</c:v>
                </c:pt>
                <c:pt idx="251">
                  <c:v>2.8309999999999998E-2</c:v>
                </c:pt>
                <c:pt idx="252">
                  <c:v>2.8309999999999998E-2</c:v>
                </c:pt>
                <c:pt idx="253">
                  <c:v>2.8309999999999998E-2</c:v>
                </c:pt>
                <c:pt idx="254">
                  <c:v>2.8309999999999998E-2</c:v>
                </c:pt>
                <c:pt idx="255">
                  <c:v>2.8130000000000002E-2</c:v>
                </c:pt>
                <c:pt idx="256">
                  <c:v>2.827E-2</c:v>
                </c:pt>
                <c:pt idx="257">
                  <c:v>2.8660000000000001E-2</c:v>
                </c:pt>
                <c:pt idx="258">
                  <c:v>2.8750000000000001E-2</c:v>
                </c:pt>
                <c:pt idx="259">
                  <c:v>2.8750000000000001E-2</c:v>
                </c:pt>
                <c:pt idx="260">
                  <c:v>2.8750000000000001E-2</c:v>
                </c:pt>
                <c:pt idx="261">
                  <c:v>2.8750000000000001E-2</c:v>
                </c:pt>
                <c:pt idx="262">
                  <c:v>2.8759999999999997E-2</c:v>
                </c:pt>
                <c:pt idx="263">
                  <c:v>2.8679999999999997E-2</c:v>
                </c:pt>
                <c:pt idx="264">
                  <c:v>2.8029999999999999E-2</c:v>
                </c:pt>
                <c:pt idx="265">
                  <c:v>2.751E-2</c:v>
                </c:pt>
                <c:pt idx="266">
                  <c:v>2.7360000000000002E-2</c:v>
                </c:pt>
                <c:pt idx="267">
                  <c:v>2.7360000000000002E-2</c:v>
                </c:pt>
                <c:pt idx="268">
                  <c:v>2.7360000000000002E-2</c:v>
                </c:pt>
                <c:pt idx="269">
                  <c:v>2.743E-2</c:v>
                </c:pt>
                <c:pt idx="270">
                  <c:v>2.742E-2</c:v>
                </c:pt>
                <c:pt idx="271">
                  <c:v>2.76E-2</c:v>
                </c:pt>
                <c:pt idx="272">
                  <c:v>2.7400000000000001E-2</c:v>
                </c:pt>
                <c:pt idx="273">
                  <c:v>2.7539999999999999E-2</c:v>
                </c:pt>
                <c:pt idx="274">
                  <c:v>2.7539999999999999E-2</c:v>
                </c:pt>
                <c:pt idx="275">
                  <c:v>2.7539999999999999E-2</c:v>
                </c:pt>
                <c:pt idx="276">
                  <c:v>2.6960000000000001E-2</c:v>
                </c:pt>
                <c:pt idx="277">
                  <c:v>2.699E-2</c:v>
                </c:pt>
                <c:pt idx="278">
                  <c:v>2.7490000000000001E-2</c:v>
                </c:pt>
                <c:pt idx="279">
                  <c:v>2.7549999999999998E-2</c:v>
                </c:pt>
                <c:pt idx="280">
                  <c:v>2.7679999999999996E-2</c:v>
                </c:pt>
                <c:pt idx="281">
                  <c:v>2.7679999999999996E-2</c:v>
                </c:pt>
                <c:pt idx="282">
                  <c:v>2.7679999999999996E-2</c:v>
                </c:pt>
                <c:pt idx="283">
                  <c:v>2.7650000000000001E-2</c:v>
                </c:pt>
                <c:pt idx="284">
                  <c:v>2.7519999999999999E-2</c:v>
                </c:pt>
                <c:pt idx="285">
                  <c:v>2.6949999999999998E-2</c:v>
                </c:pt>
                <c:pt idx="286">
                  <c:v>2.7019999999999999E-2</c:v>
                </c:pt>
                <c:pt idx="287">
                  <c:v>2.7060000000000001E-2</c:v>
                </c:pt>
                <c:pt idx="288">
                  <c:v>2.7060000000000001E-2</c:v>
                </c:pt>
                <c:pt idx="289">
                  <c:v>2.7060000000000001E-2</c:v>
                </c:pt>
                <c:pt idx="290">
                  <c:v>2.734E-2</c:v>
                </c:pt>
                <c:pt idx="291">
                  <c:v>2.734E-2</c:v>
                </c:pt>
                <c:pt idx="292">
                  <c:v>2.7320000000000001E-2</c:v>
                </c:pt>
                <c:pt idx="293">
                  <c:v>2.734E-2</c:v>
                </c:pt>
                <c:pt idx="294">
                  <c:v>2.7300000000000001E-2</c:v>
                </c:pt>
                <c:pt idx="295">
                  <c:v>2.7300000000000001E-2</c:v>
                </c:pt>
                <c:pt idx="296">
                  <c:v>2.7300000000000001E-2</c:v>
                </c:pt>
                <c:pt idx="297">
                  <c:v>2.7189999999999999E-2</c:v>
                </c:pt>
                <c:pt idx="298">
                  <c:v>2.6869999999999998E-2</c:v>
                </c:pt>
                <c:pt idx="299">
                  <c:v>2.7380000000000002E-2</c:v>
                </c:pt>
                <c:pt idx="300">
                  <c:v>2.7290000000000002E-2</c:v>
                </c:pt>
                <c:pt idx="301">
                  <c:v>2.7179999999999999E-2</c:v>
                </c:pt>
                <c:pt idx="302">
                  <c:v>2.7179999999999999E-2</c:v>
                </c:pt>
                <c:pt idx="303">
                  <c:v>2.7179999999999999E-2</c:v>
                </c:pt>
                <c:pt idx="304">
                  <c:v>2.69E-2</c:v>
                </c:pt>
                <c:pt idx="305">
                  <c:v>2.6589999999999999E-2</c:v>
                </c:pt>
                <c:pt idx="306">
                  <c:v>2.664E-2</c:v>
                </c:pt>
                <c:pt idx="307">
                  <c:v>2.666E-2</c:v>
                </c:pt>
                <c:pt idx="308">
                  <c:v>2.6949999999999998E-2</c:v>
                </c:pt>
                <c:pt idx="309">
                  <c:v>2.6949999999999998E-2</c:v>
                </c:pt>
                <c:pt idx="310">
                  <c:v>2.6949999999999998E-2</c:v>
                </c:pt>
                <c:pt idx="311">
                  <c:v>2.7000000000000003E-2</c:v>
                </c:pt>
                <c:pt idx="312">
                  <c:v>2.726E-2</c:v>
                </c:pt>
                <c:pt idx="313">
                  <c:v>2.717E-2</c:v>
                </c:pt>
                <c:pt idx="314">
                  <c:v>2.7309999999999997E-2</c:v>
                </c:pt>
                <c:pt idx="315">
                  <c:v>2.802E-2</c:v>
                </c:pt>
                <c:pt idx="316">
                  <c:v>2.802E-2</c:v>
                </c:pt>
                <c:pt idx="317">
                  <c:v>2.802E-2</c:v>
                </c:pt>
                <c:pt idx="318">
                  <c:v>2.7709999999999999E-2</c:v>
                </c:pt>
                <c:pt idx="319">
                  <c:v>2.8050000000000002E-2</c:v>
                </c:pt>
                <c:pt idx="320">
                  <c:v>2.7610000000000003E-2</c:v>
                </c:pt>
                <c:pt idx="321">
                  <c:v>2.734E-2</c:v>
                </c:pt>
                <c:pt idx="322">
                  <c:v>2.7160000000000004E-2</c:v>
                </c:pt>
                <c:pt idx="323">
                  <c:v>2.7160000000000004E-2</c:v>
                </c:pt>
                <c:pt idx="324">
                  <c:v>2.7160000000000004E-2</c:v>
                </c:pt>
                <c:pt idx="325">
                  <c:v>2.6669999999999999E-2</c:v>
                </c:pt>
                <c:pt idx="326">
                  <c:v>2.6920000000000003E-2</c:v>
                </c:pt>
                <c:pt idx="327">
                  <c:v>2.6890000000000001E-2</c:v>
                </c:pt>
                <c:pt idx="328">
                  <c:v>2.6469999999999997E-2</c:v>
                </c:pt>
                <c:pt idx="329">
                  <c:v>2.6429999999999999E-2</c:v>
                </c:pt>
                <c:pt idx="330">
                  <c:v>2.6429999999999999E-2</c:v>
                </c:pt>
                <c:pt idx="331">
                  <c:v>2.6429999999999999E-2</c:v>
                </c:pt>
                <c:pt idx="332">
                  <c:v>2.6939999999999999E-2</c:v>
                </c:pt>
                <c:pt idx="333">
                  <c:v>2.7050000000000001E-2</c:v>
                </c:pt>
                <c:pt idx="334">
                  <c:v>2.725E-2</c:v>
                </c:pt>
                <c:pt idx="335">
                  <c:v>2.7490000000000001E-2</c:v>
                </c:pt>
                <c:pt idx="336">
                  <c:v>2.7490000000000001E-2</c:v>
                </c:pt>
                <c:pt idx="337">
                  <c:v>2.7490000000000001E-2</c:v>
                </c:pt>
                <c:pt idx="338">
                  <c:v>2.7490000000000001E-2</c:v>
                </c:pt>
                <c:pt idx="339">
                  <c:v>2.7099999999999999E-2</c:v>
                </c:pt>
                <c:pt idx="340">
                  <c:v>2.6970000000000001E-2</c:v>
                </c:pt>
                <c:pt idx="341">
                  <c:v>2.7280000000000002E-2</c:v>
                </c:pt>
                <c:pt idx="342">
                  <c:v>2.7009999999999999E-2</c:v>
                </c:pt>
                <c:pt idx="343">
                  <c:v>2.6539999999999998E-2</c:v>
                </c:pt>
                <c:pt idx="344">
                  <c:v>2.6539999999999998E-2</c:v>
                </c:pt>
                <c:pt idx="345">
                  <c:v>2.6539999999999998E-2</c:v>
                </c:pt>
                <c:pt idx="346">
                  <c:v>2.69E-2</c:v>
                </c:pt>
                <c:pt idx="347">
                  <c:v>2.6629999999999997E-2</c:v>
                </c:pt>
                <c:pt idx="348">
                  <c:v>2.6000000000000002E-2</c:v>
                </c:pt>
                <c:pt idx="349">
                  <c:v>2.6160000000000003E-2</c:v>
                </c:pt>
                <c:pt idx="350">
                  <c:v>2.6160000000000003E-2</c:v>
                </c:pt>
                <c:pt idx="351">
                  <c:v>2.6160000000000003E-2</c:v>
                </c:pt>
                <c:pt idx="352">
                  <c:v>2.6160000000000003E-2</c:v>
                </c:pt>
                <c:pt idx="353">
                  <c:v>2.6249999999999999E-2</c:v>
                </c:pt>
                <c:pt idx="354">
                  <c:v>2.596E-2</c:v>
                </c:pt>
                <c:pt idx="355">
                  <c:v>2.5859999999999998E-2</c:v>
                </c:pt>
                <c:pt idx="356">
                  <c:v>2.588E-2</c:v>
                </c:pt>
                <c:pt idx="357">
                  <c:v>2.5510000000000001E-2</c:v>
                </c:pt>
                <c:pt idx="358">
                  <c:v>2.5510000000000001E-2</c:v>
                </c:pt>
                <c:pt idx="359">
                  <c:v>2.5510000000000001E-2</c:v>
                </c:pt>
                <c:pt idx="360">
                  <c:v>2.5739999999999999E-2</c:v>
                </c:pt>
                <c:pt idx="361">
                  <c:v>2.5329999999999998E-2</c:v>
                </c:pt>
                <c:pt idx="362">
                  <c:v>2.5329999999999998E-2</c:v>
                </c:pt>
                <c:pt idx="363">
                  <c:v>2.4719999999999999E-2</c:v>
                </c:pt>
                <c:pt idx="364">
                  <c:v>2.4329999999999997E-2</c:v>
                </c:pt>
                <c:pt idx="365">
                  <c:v>2.4329999999999997E-2</c:v>
                </c:pt>
                <c:pt idx="366">
                  <c:v>2.4329999999999997E-2</c:v>
                </c:pt>
                <c:pt idx="367">
                  <c:v>2.4590000000000001E-2</c:v>
                </c:pt>
                <c:pt idx="368">
                  <c:v>2.4460000000000003E-2</c:v>
                </c:pt>
                <c:pt idx="369">
                  <c:v>2.4969999999999999E-2</c:v>
                </c:pt>
                <c:pt idx="370">
                  <c:v>2.5099999999999997E-2</c:v>
                </c:pt>
                <c:pt idx="371">
                  <c:v>2.5099999999999997E-2</c:v>
                </c:pt>
                <c:pt idx="372">
                  <c:v>2.5099999999999997E-2</c:v>
                </c:pt>
                <c:pt idx="373">
                  <c:v>2.5099999999999997E-2</c:v>
                </c:pt>
                <c:pt idx="374">
                  <c:v>2.5139999999999999E-2</c:v>
                </c:pt>
                <c:pt idx="375">
                  <c:v>2.5169999999999998E-2</c:v>
                </c:pt>
                <c:pt idx="376">
                  <c:v>2.4780000000000003E-2</c:v>
                </c:pt>
                <c:pt idx="377">
                  <c:v>2.5390000000000003E-2</c:v>
                </c:pt>
                <c:pt idx="378">
                  <c:v>2.5729999999999999E-2</c:v>
                </c:pt>
                <c:pt idx="379">
                  <c:v>2.5729999999999999E-2</c:v>
                </c:pt>
                <c:pt idx="380">
                  <c:v>2.5729999999999999E-2</c:v>
                </c:pt>
                <c:pt idx="381">
                  <c:v>2.5479999999999999E-2</c:v>
                </c:pt>
                <c:pt idx="382">
                  <c:v>2.5489999999999999E-2</c:v>
                </c:pt>
                <c:pt idx="383">
                  <c:v>2.5590000000000002E-2</c:v>
                </c:pt>
                <c:pt idx="384">
                  <c:v>2.5479999999999999E-2</c:v>
                </c:pt>
                <c:pt idx="385">
                  <c:v>2.5479999999999999E-2</c:v>
                </c:pt>
                <c:pt idx="386">
                  <c:v>2.5479999999999999E-2</c:v>
                </c:pt>
                <c:pt idx="387">
                  <c:v>2.5479999999999999E-2</c:v>
                </c:pt>
                <c:pt idx="388">
                  <c:v>2.6040000000000001E-2</c:v>
                </c:pt>
                <c:pt idx="389">
                  <c:v>2.6440000000000002E-2</c:v>
                </c:pt>
                <c:pt idx="390">
                  <c:v>2.6539999999999998E-2</c:v>
                </c:pt>
                <c:pt idx="391">
                  <c:v>2.5939999999999998E-2</c:v>
                </c:pt>
                <c:pt idx="392">
                  <c:v>2.5910000000000002E-2</c:v>
                </c:pt>
                <c:pt idx="393">
                  <c:v>2.5910000000000002E-2</c:v>
                </c:pt>
                <c:pt idx="394">
                  <c:v>2.5910000000000002E-2</c:v>
                </c:pt>
                <c:pt idx="395">
                  <c:v>2.5910000000000002E-2</c:v>
                </c:pt>
                <c:pt idx="396">
                  <c:v>2.6000000000000002E-2</c:v>
                </c:pt>
                <c:pt idx="397">
                  <c:v>2.6530000000000001E-2</c:v>
                </c:pt>
                <c:pt idx="398">
                  <c:v>2.649E-2</c:v>
                </c:pt>
                <c:pt idx="399">
                  <c:v>2.64E-2</c:v>
                </c:pt>
                <c:pt idx="400">
                  <c:v>2.64E-2</c:v>
                </c:pt>
                <c:pt idx="401">
                  <c:v>2.64E-2</c:v>
                </c:pt>
                <c:pt idx="402">
                  <c:v>2.622E-2</c:v>
                </c:pt>
                <c:pt idx="403">
                  <c:v>2.6520000000000002E-2</c:v>
                </c:pt>
                <c:pt idx="404">
                  <c:v>2.6920000000000003E-2</c:v>
                </c:pt>
                <c:pt idx="405">
                  <c:v>2.6779999999999998E-2</c:v>
                </c:pt>
                <c:pt idx="406">
                  <c:v>2.6800000000000001E-2</c:v>
                </c:pt>
                <c:pt idx="407">
                  <c:v>2.6800000000000001E-2</c:v>
                </c:pt>
                <c:pt idx="408">
                  <c:v>2.6800000000000001E-2</c:v>
                </c:pt>
                <c:pt idx="409">
                  <c:v>2.6880000000000001E-2</c:v>
                </c:pt>
                <c:pt idx="410">
                  <c:v>2.7029999999999998E-2</c:v>
                </c:pt>
                <c:pt idx="411">
                  <c:v>2.674E-2</c:v>
                </c:pt>
                <c:pt idx="412">
                  <c:v>2.6210000000000001E-2</c:v>
                </c:pt>
                <c:pt idx="413">
                  <c:v>2.6070000000000003E-2</c:v>
                </c:pt>
                <c:pt idx="414">
                  <c:v>2.6070000000000003E-2</c:v>
                </c:pt>
                <c:pt idx="415">
                  <c:v>2.6070000000000003E-2</c:v>
                </c:pt>
                <c:pt idx="416">
                  <c:v>2.6210000000000001E-2</c:v>
                </c:pt>
                <c:pt idx="417">
                  <c:v>2.6389999999999997E-2</c:v>
                </c:pt>
                <c:pt idx="418">
                  <c:v>2.665E-2</c:v>
                </c:pt>
                <c:pt idx="419">
                  <c:v>2.7069999999999997E-2</c:v>
                </c:pt>
                <c:pt idx="420">
                  <c:v>2.6760000000000003E-2</c:v>
                </c:pt>
                <c:pt idx="421">
                  <c:v>2.6760000000000003E-2</c:v>
                </c:pt>
                <c:pt idx="422">
                  <c:v>2.6760000000000003E-2</c:v>
                </c:pt>
                <c:pt idx="423">
                  <c:v>2.7200000000000002E-2</c:v>
                </c:pt>
                <c:pt idx="424">
                  <c:v>2.691E-2</c:v>
                </c:pt>
                <c:pt idx="425">
                  <c:v>2.7679999999999996E-2</c:v>
                </c:pt>
                <c:pt idx="426">
                  <c:v>2.751E-2</c:v>
                </c:pt>
                <c:pt idx="427">
                  <c:v>2.7539999999999999E-2</c:v>
                </c:pt>
                <c:pt idx="428">
                  <c:v>2.7539999999999999E-2</c:v>
                </c:pt>
                <c:pt idx="429">
                  <c:v>2.7539999999999999E-2</c:v>
                </c:pt>
                <c:pt idx="430">
                  <c:v>2.7389999999999998E-2</c:v>
                </c:pt>
                <c:pt idx="431">
                  <c:v>2.7229999999999997E-2</c:v>
                </c:pt>
                <c:pt idx="432">
                  <c:v>2.6800000000000001E-2</c:v>
                </c:pt>
                <c:pt idx="433">
                  <c:v>2.6800000000000001E-2</c:v>
                </c:pt>
                <c:pt idx="434">
                  <c:v>2.6589999999999999E-2</c:v>
                </c:pt>
                <c:pt idx="435">
                  <c:v>2.6589999999999999E-2</c:v>
                </c:pt>
                <c:pt idx="436">
                  <c:v>2.6589999999999999E-2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Sheet1!$D$11</c:f>
              <c:strCache>
                <c:ptCount val="1"/>
                <c:pt idx="0">
                  <c:v>Premium</c:v>
                </c:pt>
              </c:strCache>
            </c:strRef>
          </c:tx>
          <c:marker>
            <c:symbol val="none"/>
          </c:marker>
          <c:cat>
            <c:numRef>
              <c:f>Sheet1!$A$12:$A$448</c:f>
              <c:numCache>
                <c:formatCode>m/d/yyyy</c:formatCode>
                <c:ptCount val="437"/>
                <c:pt idx="0">
                  <c:v>43353</c:v>
                </c:pt>
                <c:pt idx="1">
                  <c:v>43352</c:v>
                </c:pt>
                <c:pt idx="2">
                  <c:v>43351</c:v>
                </c:pt>
                <c:pt idx="3">
                  <c:v>43350</c:v>
                </c:pt>
                <c:pt idx="4">
                  <c:v>43349</c:v>
                </c:pt>
                <c:pt idx="5">
                  <c:v>43348</c:v>
                </c:pt>
                <c:pt idx="6">
                  <c:v>43347</c:v>
                </c:pt>
                <c:pt idx="7">
                  <c:v>43346</c:v>
                </c:pt>
                <c:pt idx="8">
                  <c:v>43345</c:v>
                </c:pt>
                <c:pt idx="9">
                  <c:v>43344</c:v>
                </c:pt>
                <c:pt idx="10">
                  <c:v>43343</c:v>
                </c:pt>
                <c:pt idx="11">
                  <c:v>43342</c:v>
                </c:pt>
                <c:pt idx="12">
                  <c:v>43341</c:v>
                </c:pt>
                <c:pt idx="13">
                  <c:v>43340</c:v>
                </c:pt>
                <c:pt idx="14">
                  <c:v>43339</c:v>
                </c:pt>
                <c:pt idx="15">
                  <c:v>43338</c:v>
                </c:pt>
                <c:pt idx="16">
                  <c:v>43337</c:v>
                </c:pt>
                <c:pt idx="17">
                  <c:v>43336</c:v>
                </c:pt>
                <c:pt idx="18">
                  <c:v>43335</c:v>
                </c:pt>
                <c:pt idx="19">
                  <c:v>43334</c:v>
                </c:pt>
                <c:pt idx="20">
                  <c:v>43333</c:v>
                </c:pt>
                <c:pt idx="21">
                  <c:v>43332</c:v>
                </c:pt>
                <c:pt idx="22">
                  <c:v>43331</c:v>
                </c:pt>
                <c:pt idx="23">
                  <c:v>43330</c:v>
                </c:pt>
                <c:pt idx="24">
                  <c:v>43329</c:v>
                </c:pt>
                <c:pt idx="25">
                  <c:v>43328</c:v>
                </c:pt>
                <c:pt idx="26">
                  <c:v>43327</c:v>
                </c:pt>
                <c:pt idx="27">
                  <c:v>43326</c:v>
                </c:pt>
                <c:pt idx="28">
                  <c:v>43325</c:v>
                </c:pt>
                <c:pt idx="29">
                  <c:v>43324</c:v>
                </c:pt>
                <c:pt idx="30">
                  <c:v>43323</c:v>
                </c:pt>
                <c:pt idx="31">
                  <c:v>43322</c:v>
                </c:pt>
                <c:pt idx="32">
                  <c:v>43321</c:v>
                </c:pt>
                <c:pt idx="33">
                  <c:v>43320</c:v>
                </c:pt>
                <c:pt idx="34">
                  <c:v>43319</c:v>
                </c:pt>
                <c:pt idx="35">
                  <c:v>43318</c:v>
                </c:pt>
                <c:pt idx="36">
                  <c:v>43317</c:v>
                </c:pt>
                <c:pt idx="37">
                  <c:v>43316</c:v>
                </c:pt>
                <c:pt idx="38">
                  <c:v>43315</c:v>
                </c:pt>
                <c:pt idx="39">
                  <c:v>43314</c:v>
                </c:pt>
                <c:pt idx="40">
                  <c:v>43313</c:v>
                </c:pt>
                <c:pt idx="41">
                  <c:v>43312</c:v>
                </c:pt>
                <c:pt idx="42">
                  <c:v>43311</c:v>
                </c:pt>
                <c:pt idx="43">
                  <c:v>43310</c:v>
                </c:pt>
                <c:pt idx="44">
                  <c:v>43309</c:v>
                </c:pt>
                <c:pt idx="45">
                  <c:v>43308</c:v>
                </c:pt>
                <c:pt idx="46">
                  <c:v>43307</c:v>
                </c:pt>
                <c:pt idx="47">
                  <c:v>43306</c:v>
                </c:pt>
                <c:pt idx="48">
                  <c:v>43305</c:v>
                </c:pt>
                <c:pt idx="49">
                  <c:v>43304</c:v>
                </c:pt>
                <c:pt idx="50">
                  <c:v>43303</c:v>
                </c:pt>
                <c:pt idx="51">
                  <c:v>43302</c:v>
                </c:pt>
                <c:pt idx="52">
                  <c:v>43301</c:v>
                </c:pt>
                <c:pt idx="53">
                  <c:v>43300</c:v>
                </c:pt>
                <c:pt idx="54">
                  <c:v>43299</c:v>
                </c:pt>
                <c:pt idx="55">
                  <c:v>43298</c:v>
                </c:pt>
                <c:pt idx="56">
                  <c:v>43297</c:v>
                </c:pt>
                <c:pt idx="57">
                  <c:v>43296</c:v>
                </c:pt>
                <c:pt idx="58">
                  <c:v>43295</c:v>
                </c:pt>
                <c:pt idx="59">
                  <c:v>43294</c:v>
                </c:pt>
                <c:pt idx="60">
                  <c:v>43293</c:v>
                </c:pt>
                <c:pt idx="61">
                  <c:v>43292</c:v>
                </c:pt>
                <c:pt idx="62">
                  <c:v>43291</c:v>
                </c:pt>
                <c:pt idx="63">
                  <c:v>43290</c:v>
                </c:pt>
                <c:pt idx="64">
                  <c:v>43289</c:v>
                </c:pt>
                <c:pt idx="65">
                  <c:v>43288</c:v>
                </c:pt>
                <c:pt idx="66">
                  <c:v>43287</c:v>
                </c:pt>
                <c:pt idx="67">
                  <c:v>43286</c:v>
                </c:pt>
                <c:pt idx="68">
                  <c:v>43285</c:v>
                </c:pt>
                <c:pt idx="69">
                  <c:v>43284</c:v>
                </c:pt>
                <c:pt idx="70">
                  <c:v>43283</c:v>
                </c:pt>
                <c:pt idx="71">
                  <c:v>43282</c:v>
                </c:pt>
                <c:pt idx="72">
                  <c:v>43281</c:v>
                </c:pt>
                <c:pt idx="73">
                  <c:v>43280</c:v>
                </c:pt>
                <c:pt idx="74">
                  <c:v>43279</c:v>
                </c:pt>
                <c:pt idx="75">
                  <c:v>43278</c:v>
                </c:pt>
                <c:pt idx="76">
                  <c:v>43277</c:v>
                </c:pt>
                <c:pt idx="77">
                  <c:v>43276</c:v>
                </c:pt>
                <c:pt idx="78">
                  <c:v>43275</c:v>
                </c:pt>
                <c:pt idx="79">
                  <c:v>43274</c:v>
                </c:pt>
                <c:pt idx="80">
                  <c:v>43273</c:v>
                </c:pt>
                <c:pt idx="81">
                  <c:v>43272</c:v>
                </c:pt>
                <c:pt idx="82">
                  <c:v>43271</c:v>
                </c:pt>
                <c:pt idx="83">
                  <c:v>43270</c:v>
                </c:pt>
                <c:pt idx="84">
                  <c:v>43269</c:v>
                </c:pt>
                <c:pt idx="85">
                  <c:v>43268</c:v>
                </c:pt>
                <c:pt idx="86">
                  <c:v>43267</c:v>
                </c:pt>
                <c:pt idx="87">
                  <c:v>43266</c:v>
                </c:pt>
                <c:pt idx="88">
                  <c:v>43265</c:v>
                </c:pt>
                <c:pt idx="89">
                  <c:v>43264</c:v>
                </c:pt>
                <c:pt idx="90">
                  <c:v>43263</c:v>
                </c:pt>
                <c:pt idx="91">
                  <c:v>43262</c:v>
                </c:pt>
                <c:pt idx="92">
                  <c:v>43261</c:v>
                </c:pt>
                <c:pt idx="93">
                  <c:v>43260</c:v>
                </c:pt>
                <c:pt idx="94">
                  <c:v>43259</c:v>
                </c:pt>
                <c:pt idx="95">
                  <c:v>43258</c:v>
                </c:pt>
                <c:pt idx="96">
                  <c:v>43257</c:v>
                </c:pt>
                <c:pt idx="97">
                  <c:v>43256</c:v>
                </c:pt>
                <c:pt idx="98">
                  <c:v>43255</c:v>
                </c:pt>
                <c:pt idx="99">
                  <c:v>43254</c:v>
                </c:pt>
                <c:pt idx="100">
                  <c:v>43253</c:v>
                </c:pt>
                <c:pt idx="101">
                  <c:v>43252</c:v>
                </c:pt>
                <c:pt idx="102">
                  <c:v>43251</c:v>
                </c:pt>
                <c:pt idx="103">
                  <c:v>43250</c:v>
                </c:pt>
                <c:pt idx="104">
                  <c:v>43249</c:v>
                </c:pt>
                <c:pt idx="105">
                  <c:v>43248</c:v>
                </c:pt>
                <c:pt idx="106">
                  <c:v>43247</c:v>
                </c:pt>
                <c:pt idx="107">
                  <c:v>43246</c:v>
                </c:pt>
                <c:pt idx="108">
                  <c:v>43245</c:v>
                </c:pt>
                <c:pt idx="109">
                  <c:v>43244</c:v>
                </c:pt>
                <c:pt idx="110">
                  <c:v>43243</c:v>
                </c:pt>
                <c:pt idx="111">
                  <c:v>43242</c:v>
                </c:pt>
                <c:pt idx="112">
                  <c:v>43241</c:v>
                </c:pt>
                <c:pt idx="113">
                  <c:v>43240</c:v>
                </c:pt>
                <c:pt idx="114">
                  <c:v>43239</c:v>
                </c:pt>
                <c:pt idx="115">
                  <c:v>43238</c:v>
                </c:pt>
                <c:pt idx="116">
                  <c:v>43237</c:v>
                </c:pt>
                <c:pt idx="117">
                  <c:v>43236</c:v>
                </c:pt>
                <c:pt idx="118">
                  <c:v>43235</c:v>
                </c:pt>
                <c:pt idx="119">
                  <c:v>43234</c:v>
                </c:pt>
                <c:pt idx="120">
                  <c:v>43233</c:v>
                </c:pt>
                <c:pt idx="121">
                  <c:v>43232</c:v>
                </c:pt>
                <c:pt idx="122">
                  <c:v>43231</c:v>
                </c:pt>
                <c:pt idx="123">
                  <c:v>43230</c:v>
                </c:pt>
                <c:pt idx="124">
                  <c:v>43229</c:v>
                </c:pt>
                <c:pt idx="125">
                  <c:v>43228</c:v>
                </c:pt>
                <c:pt idx="126">
                  <c:v>43227</c:v>
                </c:pt>
                <c:pt idx="127">
                  <c:v>43226</c:v>
                </c:pt>
                <c:pt idx="128">
                  <c:v>43225</c:v>
                </c:pt>
                <c:pt idx="129">
                  <c:v>43224</c:v>
                </c:pt>
                <c:pt idx="130">
                  <c:v>43223</c:v>
                </c:pt>
                <c:pt idx="131">
                  <c:v>43222</c:v>
                </c:pt>
                <c:pt idx="132">
                  <c:v>43221</c:v>
                </c:pt>
                <c:pt idx="133">
                  <c:v>43220</c:v>
                </c:pt>
                <c:pt idx="134">
                  <c:v>43219</c:v>
                </c:pt>
                <c:pt idx="135">
                  <c:v>43218</c:v>
                </c:pt>
                <c:pt idx="136">
                  <c:v>43217</c:v>
                </c:pt>
                <c:pt idx="137">
                  <c:v>43216</c:v>
                </c:pt>
                <c:pt idx="138">
                  <c:v>43215</c:v>
                </c:pt>
                <c:pt idx="139">
                  <c:v>43214</c:v>
                </c:pt>
                <c:pt idx="140">
                  <c:v>43213</c:v>
                </c:pt>
                <c:pt idx="141">
                  <c:v>43212</c:v>
                </c:pt>
                <c:pt idx="142">
                  <c:v>43211</c:v>
                </c:pt>
                <c:pt idx="143">
                  <c:v>43210</c:v>
                </c:pt>
                <c:pt idx="144">
                  <c:v>43209</c:v>
                </c:pt>
                <c:pt idx="145">
                  <c:v>43208</c:v>
                </c:pt>
                <c:pt idx="146">
                  <c:v>43207</c:v>
                </c:pt>
                <c:pt idx="147">
                  <c:v>43206</c:v>
                </c:pt>
                <c:pt idx="148">
                  <c:v>43205</c:v>
                </c:pt>
                <c:pt idx="149">
                  <c:v>43204</c:v>
                </c:pt>
                <c:pt idx="150">
                  <c:v>43203</c:v>
                </c:pt>
                <c:pt idx="151">
                  <c:v>43202</c:v>
                </c:pt>
                <c:pt idx="152">
                  <c:v>43201</c:v>
                </c:pt>
                <c:pt idx="153">
                  <c:v>43200</c:v>
                </c:pt>
                <c:pt idx="154">
                  <c:v>43199</c:v>
                </c:pt>
                <c:pt idx="155">
                  <c:v>43198</c:v>
                </c:pt>
                <c:pt idx="156">
                  <c:v>43197</c:v>
                </c:pt>
                <c:pt idx="157">
                  <c:v>43196</c:v>
                </c:pt>
                <c:pt idx="158">
                  <c:v>43195</c:v>
                </c:pt>
                <c:pt idx="159">
                  <c:v>43194</c:v>
                </c:pt>
                <c:pt idx="160">
                  <c:v>43193</c:v>
                </c:pt>
                <c:pt idx="161">
                  <c:v>43192</c:v>
                </c:pt>
                <c:pt idx="162">
                  <c:v>43191</c:v>
                </c:pt>
                <c:pt idx="163">
                  <c:v>43190</c:v>
                </c:pt>
                <c:pt idx="164">
                  <c:v>43189</c:v>
                </c:pt>
                <c:pt idx="165">
                  <c:v>43188</c:v>
                </c:pt>
                <c:pt idx="166">
                  <c:v>43187</c:v>
                </c:pt>
                <c:pt idx="167">
                  <c:v>43186</c:v>
                </c:pt>
                <c:pt idx="168">
                  <c:v>43185</c:v>
                </c:pt>
                <c:pt idx="169">
                  <c:v>43184</c:v>
                </c:pt>
                <c:pt idx="170">
                  <c:v>43183</c:v>
                </c:pt>
                <c:pt idx="171">
                  <c:v>43182</c:v>
                </c:pt>
                <c:pt idx="172">
                  <c:v>43181</c:v>
                </c:pt>
                <c:pt idx="173">
                  <c:v>43180</c:v>
                </c:pt>
                <c:pt idx="174">
                  <c:v>43179</c:v>
                </c:pt>
                <c:pt idx="175">
                  <c:v>43178</c:v>
                </c:pt>
                <c:pt idx="176">
                  <c:v>43177</c:v>
                </c:pt>
                <c:pt idx="177">
                  <c:v>43176</c:v>
                </c:pt>
                <c:pt idx="178">
                  <c:v>43175</c:v>
                </c:pt>
                <c:pt idx="179">
                  <c:v>43174</c:v>
                </c:pt>
                <c:pt idx="180">
                  <c:v>43173</c:v>
                </c:pt>
                <c:pt idx="181">
                  <c:v>43172</c:v>
                </c:pt>
                <c:pt idx="182">
                  <c:v>43171</c:v>
                </c:pt>
                <c:pt idx="183">
                  <c:v>43170</c:v>
                </c:pt>
                <c:pt idx="184">
                  <c:v>43169</c:v>
                </c:pt>
                <c:pt idx="185">
                  <c:v>43168</c:v>
                </c:pt>
                <c:pt idx="186">
                  <c:v>43167</c:v>
                </c:pt>
                <c:pt idx="187">
                  <c:v>43166</c:v>
                </c:pt>
                <c:pt idx="188">
                  <c:v>43165</c:v>
                </c:pt>
                <c:pt idx="189">
                  <c:v>43164</c:v>
                </c:pt>
                <c:pt idx="190">
                  <c:v>43163</c:v>
                </c:pt>
                <c:pt idx="191">
                  <c:v>43162</c:v>
                </c:pt>
                <c:pt idx="192">
                  <c:v>43161</c:v>
                </c:pt>
                <c:pt idx="193">
                  <c:v>43160</c:v>
                </c:pt>
                <c:pt idx="194">
                  <c:v>43159</c:v>
                </c:pt>
                <c:pt idx="195">
                  <c:v>43158</c:v>
                </c:pt>
                <c:pt idx="196">
                  <c:v>43157</c:v>
                </c:pt>
                <c:pt idx="197">
                  <c:v>43156</c:v>
                </c:pt>
                <c:pt idx="198">
                  <c:v>43155</c:v>
                </c:pt>
                <c:pt idx="199">
                  <c:v>43154</c:v>
                </c:pt>
                <c:pt idx="200">
                  <c:v>43153</c:v>
                </c:pt>
                <c:pt idx="201">
                  <c:v>43152</c:v>
                </c:pt>
                <c:pt idx="202">
                  <c:v>43151</c:v>
                </c:pt>
                <c:pt idx="203">
                  <c:v>43150</c:v>
                </c:pt>
                <c:pt idx="204">
                  <c:v>43149</c:v>
                </c:pt>
                <c:pt idx="205">
                  <c:v>43148</c:v>
                </c:pt>
                <c:pt idx="206">
                  <c:v>43147</c:v>
                </c:pt>
                <c:pt idx="207">
                  <c:v>43146</c:v>
                </c:pt>
                <c:pt idx="208">
                  <c:v>43145</c:v>
                </c:pt>
                <c:pt idx="209">
                  <c:v>43144</c:v>
                </c:pt>
                <c:pt idx="210">
                  <c:v>43143</c:v>
                </c:pt>
                <c:pt idx="211">
                  <c:v>43142</c:v>
                </c:pt>
                <c:pt idx="212">
                  <c:v>43141</c:v>
                </c:pt>
                <c:pt idx="213">
                  <c:v>43140</c:v>
                </c:pt>
                <c:pt idx="214">
                  <c:v>43139</c:v>
                </c:pt>
                <c:pt idx="215">
                  <c:v>43138</c:v>
                </c:pt>
                <c:pt idx="216">
                  <c:v>43137</c:v>
                </c:pt>
                <c:pt idx="217">
                  <c:v>43136</c:v>
                </c:pt>
                <c:pt idx="218">
                  <c:v>43135</c:v>
                </c:pt>
                <c:pt idx="219">
                  <c:v>43134</c:v>
                </c:pt>
                <c:pt idx="220">
                  <c:v>43133</c:v>
                </c:pt>
                <c:pt idx="221">
                  <c:v>43132</c:v>
                </c:pt>
                <c:pt idx="222">
                  <c:v>43131</c:v>
                </c:pt>
                <c:pt idx="223">
                  <c:v>43130</c:v>
                </c:pt>
                <c:pt idx="224">
                  <c:v>43129</c:v>
                </c:pt>
                <c:pt idx="225">
                  <c:v>43128</c:v>
                </c:pt>
                <c:pt idx="226">
                  <c:v>43127</c:v>
                </c:pt>
                <c:pt idx="227">
                  <c:v>43126</c:v>
                </c:pt>
                <c:pt idx="228">
                  <c:v>43125</c:v>
                </c:pt>
                <c:pt idx="229">
                  <c:v>43124</c:v>
                </c:pt>
                <c:pt idx="230">
                  <c:v>43123</c:v>
                </c:pt>
                <c:pt idx="231">
                  <c:v>43122</c:v>
                </c:pt>
                <c:pt idx="232">
                  <c:v>43121</c:v>
                </c:pt>
                <c:pt idx="233">
                  <c:v>43120</c:v>
                </c:pt>
                <c:pt idx="234">
                  <c:v>43119</c:v>
                </c:pt>
                <c:pt idx="235">
                  <c:v>43118</c:v>
                </c:pt>
                <c:pt idx="236">
                  <c:v>43117</c:v>
                </c:pt>
                <c:pt idx="237">
                  <c:v>43116</c:v>
                </c:pt>
                <c:pt idx="238">
                  <c:v>43115</c:v>
                </c:pt>
                <c:pt idx="239">
                  <c:v>43114</c:v>
                </c:pt>
                <c:pt idx="240">
                  <c:v>43113</c:v>
                </c:pt>
                <c:pt idx="241">
                  <c:v>43112</c:v>
                </c:pt>
                <c:pt idx="242">
                  <c:v>43111</c:v>
                </c:pt>
                <c:pt idx="243">
                  <c:v>43110</c:v>
                </c:pt>
                <c:pt idx="244">
                  <c:v>43109</c:v>
                </c:pt>
                <c:pt idx="245">
                  <c:v>43108</c:v>
                </c:pt>
                <c:pt idx="246">
                  <c:v>43107</c:v>
                </c:pt>
                <c:pt idx="247">
                  <c:v>43106</c:v>
                </c:pt>
                <c:pt idx="248">
                  <c:v>43105</c:v>
                </c:pt>
                <c:pt idx="249">
                  <c:v>43104</c:v>
                </c:pt>
                <c:pt idx="250">
                  <c:v>43103</c:v>
                </c:pt>
                <c:pt idx="251">
                  <c:v>43102</c:v>
                </c:pt>
                <c:pt idx="252">
                  <c:v>43101</c:v>
                </c:pt>
                <c:pt idx="253">
                  <c:v>43100</c:v>
                </c:pt>
                <c:pt idx="254">
                  <c:v>43099</c:v>
                </c:pt>
                <c:pt idx="255">
                  <c:v>43098</c:v>
                </c:pt>
                <c:pt idx="256">
                  <c:v>43097</c:v>
                </c:pt>
                <c:pt idx="257">
                  <c:v>43096</c:v>
                </c:pt>
                <c:pt idx="258">
                  <c:v>43095</c:v>
                </c:pt>
                <c:pt idx="259">
                  <c:v>43094</c:v>
                </c:pt>
                <c:pt idx="260">
                  <c:v>43093</c:v>
                </c:pt>
                <c:pt idx="261">
                  <c:v>43092</c:v>
                </c:pt>
                <c:pt idx="262">
                  <c:v>43091</c:v>
                </c:pt>
                <c:pt idx="263">
                  <c:v>43090</c:v>
                </c:pt>
                <c:pt idx="264">
                  <c:v>43089</c:v>
                </c:pt>
                <c:pt idx="265">
                  <c:v>43088</c:v>
                </c:pt>
                <c:pt idx="266">
                  <c:v>43087</c:v>
                </c:pt>
                <c:pt idx="267">
                  <c:v>43086</c:v>
                </c:pt>
                <c:pt idx="268">
                  <c:v>43085</c:v>
                </c:pt>
                <c:pt idx="269">
                  <c:v>43084</c:v>
                </c:pt>
                <c:pt idx="270">
                  <c:v>43083</c:v>
                </c:pt>
                <c:pt idx="271">
                  <c:v>43082</c:v>
                </c:pt>
                <c:pt idx="272">
                  <c:v>43081</c:v>
                </c:pt>
                <c:pt idx="273">
                  <c:v>43080</c:v>
                </c:pt>
                <c:pt idx="274">
                  <c:v>43079</c:v>
                </c:pt>
                <c:pt idx="275">
                  <c:v>43078</c:v>
                </c:pt>
                <c:pt idx="276">
                  <c:v>43077</c:v>
                </c:pt>
                <c:pt idx="277">
                  <c:v>43076</c:v>
                </c:pt>
                <c:pt idx="278">
                  <c:v>43075</c:v>
                </c:pt>
                <c:pt idx="279">
                  <c:v>43074</c:v>
                </c:pt>
                <c:pt idx="280">
                  <c:v>43073</c:v>
                </c:pt>
                <c:pt idx="281">
                  <c:v>43072</c:v>
                </c:pt>
                <c:pt idx="282">
                  <c:v>43071</c:v>
                </c:pt>
                <c:pt idx="283">
                  <c:v>43070</c:v>
                </c:pt>
                <c:pt idx="284">
                  <c:v>43069</c:v>
                </c:pt>
                <c:pt idx="285">
                  <c:v>43068</c:v>
                </c:pt>
                <c:pt idx="286">
                  <c:v>43067</c:v>
                </c:pt>
                <c:pt idx="287">
                  <c:v>43066</c:v>
                </c:pt>
                <c:pt idx="288">
                  <c:v>43065</c:v>
                </c:pt>
                <c:pt idx="289">
                  <c:v>43064</c:v>
                </c:pt>
                <c:pt idx="290">
                  <c:v>43063</c:v>
                </c:pt>
                <c:pt idx="291">
                  <c:v>43062</c:v>
                </c:pt>
                <c:pt idx="292">
                  <c:v>43061</c:v>
                </c:pt>
                <c:pt idx="293">
                  <c:v>43060</c:v>
                </c:pt>
                <c:pt idx="294">
                  <c:v>43059</c:v>
                </c:pt>
                <c:pt idx="295">
                  <c:v>43058</c:v>
                </c:pt>
                <c:pt idx="296">
                  <c:v>43057</c:v>
                </c:pt>
                <c:pt idx="297">
                  <c:v>43056</c:v>
                </c:pt>
                <c:pt idx="298">
                  <c:v>43055</c:v>
                </c:pt>
                <c:pt idx="299">
                  <c:v>43054</c:v>
                </c:pt>
                <c:pt idx="300">
                  <c:v>43053</c:v>
                </c:pt>
                <c:pt idx="301">
                  <c:v>43052</c:v>
                </c:pt>
                <c:pt idx="302">
                  <c:v>43051</c:v>
                </c:pt>
                <c:pt idx="303">
                  <c:v>43050</c:v>
                </c:pt>
                <c:pt idx="304">
                  <c:v>43049</c:v>
                </c:pt>
                <c:pt idx="305">
                  <c:v>43048</c:v>
                </c:pt>
                <c:pt idx="306">
                  <c:v>43047</c:v>
                </c:pt>
                <c:pt idx="307">
                  <c:v>43046</c:v>
                </c:pt>
                <c:pt idx="308">
                  <c:v>43045</c:v>
                </c:pt>
                <c:pt idx="309">
                  <c:v>43044</c:v>
                </c:pt>
                <c:pt idx="310">
                  <c:v>43043</c:v>
                </c:pt>
                <c:pt idx="311">
                  <c:v>43042</c:v>
                </c:pt>
                <c:pt idx="312">
                  <c:v>43041</c:v>
                </c:pt>
                <c:pt idx="313">
                  <c:v>43040</c:v>
                </c:pt>
                <c:pt idx="314">
                  <c:v>43039</c:v>
                </c:pt>
                <c:pt idx="315">
                  <c:v>43038</c:v>
                </c:pt>
                <c:pt idx="316">
                  <c:v>43037</c:v>
                </c:pt>
                <c:pt idx="317">
                  <c:v>43036</c:v>
                </c:pt>
                <c:pt idx="318">
                  <c:v>43035</c:v>
                </c:pt>
                <c:pt idx="319">
                  <c:v>43034</c:v>
                </c:pt>
                <c:pt idx="320">
                  <c:v>43033</c:v>
                </c:pt>
                <c:pt idx="321">
                  <c:v>43032</c:v>
                </c:pt>
                <c:pt idx="322">
                  <c:v>43031</c:v>
                </c:pt>
                <c:pt idx="323">
                  <c:v>43030</c:v>
                </c:pt>
                <c:pt idx="324">
                  <c:v>43029</c:v>
                </c:pt>
                <c:pt idx="325">
                  <c:v>43028</c:v>
                </c:pt>
                <c:pt idx="326">
                  <c:v>43027</c:v>
                </c:pt>
                <c:pt idx="327">
                  <c:v>43026</c:v>
                </c:pt>
                <c:pt idx="328">
                  <c:v>43025</c:v>
                </c:pt>
                <c:pt idx="329">
                  <c:v>43024</c:v>
                </c:pt>
                <c:pt idx="330">
                  <c:v>43023</c:v>
                </c:pt>
                <c:pt idx="331">
                  <c:v>43022</c:v>
                </c:pt>
                <c:pt idx="332">
                  <c:v>43021</c:v>
                </c:pt>
                <c:pt idx="333">
                  <c:v>43020</c:v>
                </c:pt>
                <c:pt idx="334">
                  <c:v>43019</c:v>
                </c:pt>
                <c:pt idx="335">
                  <c:v>43018</c:v>
                </c:pt>
                <c:pt idx="336">
                  <c:v>43017</c:v>
                </c:pt>
                <c:pt idx="337">
                  <c:v>43016</c:v>
                </c:pt>
                <c:pt idx="338">
                  <c:v>43015</c:v>
                </c:pt>
                <c:pt idx="339">
                  <c:v>43014</c:v>
                </c:pt>
                <c:pt idx="340">
                  <c:v>43013</c:v>
                </c:pt>
                <c:pt idx="341">
                  <c:v>43012</c:v>
                </c:pt>
                <c:pt idx="342">
                  <c:v>43011</c:v>
                </c:pt>
                <c:pt idx="343">
                  <c:v>43010</c:v>
                </c:pt>
                <c:pt idx="344">
                  <c:v>43009</c:v>
                </c:pt>
                <c:pt idx="345">
                  <c:v>43008</c:v>
                </c:pt>
                <c:pt idx="346">
                  <c:v>43007</c:v>
                </c:pt>
                <c:pt idx="347">
                  <c:v>43006</c:v>
                </c:pt>
                <c:pt idx="348">
                  <c:v>43005</c:v>
                </c:pt>
                <c:pt idx="349">
                  <c:v>43004</c:v>
                </c:pt>
                <c:pt idx="350">
                  <c:v>43003</c:v>
                </c:pt>
                <c:pt idx="351">
                  <c:v>43002</c:v>
                </c:pt>
                <c:pt idx="352">
                  <c:v>43001</c:v>
                </c:pt>
                <c:pt idx="353">
                  <c:v>43000</c:v>
                </c:pt>
                <c:pt idx="354">
                  <c:v>42999</c:v>
                </c:pt>
                <c:pt idx="355">
                  <c:v>42998</c:v>
                </c:pt>
                <c:pt idx="356">
                  <c:v>42997</c:v>
                </c:pt>
                <c:pt idx="357">
                  <c:v>42996</c:v>
                </c:pt>
                <c:pt idx="358">
                  <c:v>42995</c:v>
                </c:pt>
                <c:pt idx="359">
                  <c:v>42994</c:v>
                </c:pt>
                <c:pt idx="360">
                  <c:v>42993</c:v>
                </c:pt>
                <c:pt idx="361">
                  <c:v>42992</c:v>
                </c:pt>
                <c:pt idx="362">
                  <c:v>42991</c:v>
                </c:pt>
                <c:pt idx="363">
                  <c:v>42990</c:v>
                </c:pt>
                <c:pt idx="364">
                  <c:v>42989</c:v>
                </c:pt>
                <c:pt idx="365">
                  <c:v>42988</c:v>
                </c:pt>
                <c:pt idx="366">
                  <c:v>42987</c:v>
                </c:pt>
                <c:pt idx="367">
                  <c:v>42986</c:v>
                </c:pt>
                <c:pt idx="368">
                  <c:v>42985</c:v>
                </c:pt>
                <c:pt idx="369">
                  <c:v>42984</c:v>
                </c:pt>
                <c:pt idx="370">
                  <c:v>42983</c:v>
                </c:pt>
                <c:pt idx="371">
                  <c:v>42982</c:v>
                </c:pt>
                <c:pt idx="372">
                  <c:v>42981</c:v>
                </c:pt>
                <c:pt idx="373">
                  <c:v>42980</c:v>
                </c:pt>
                <c:pt idx="374">
                  <c:v>42979</c:v>
                </c:pt>
                <c:pt idx="375">
                  <c:v>42978</c:v>
                </c:pt>
                <c:pt idx="376">
                  <c:v>42977</c:v>
                </c:pt>
                <c:pt idx="377">
                  <c:v>42976</c:v>
                </c:pt>
                <c:pt idx="378">
                  <c:v>42975</c:v>
                </c:pt>
                <c:pt idx="379">
                  <c:v>42974</c:v>
                </c:pt>
                <c:pt idx="380">
                  <c:v>42973</c:v>
                </c:pt>
                <c:pt idx="381">
                  <c:v>42972</c:v>
                </c:pt>
                <c:pt idx="382">
                  <c:v>42971</c:v>
                </c:pt>
                <c:pt idx="383">
                  <c:v>42970</c:v>
                </c:pt>
                <c:pt idx="384">
                  <c:v>42969</c:v>
                </c:pt>
                <c:pt idx="385">
                  <c:v>42968</c:v>
                </c:pt>
                <c:pt idx="386">
                  <c:v>42967</c:v>
                </c:pt>
                <c:pt idx="387">
                  <c:v>42966</c:v>
                </c:pt>
                <c:pt idx="388">
                  <c:v>42965</c:v>
                </c:pt>
                <c:pt idx="389">
                  <c:v>42964</c:v>
                </c:pt>
                <c:pt idx="390">
                  <c:v>42963</c:v>
                </c:pt>
                <c:pt idx="391">
                  <c:v>42962</c:v>
                </c:pt>
                <c:pt idx="392">
                  <c:v>42961</c:v>
                </c:pt>
                <c:pt idx="393">
                  <c:v>42960</c:v>
                </c:pt>
                <c:pt idx="394">
                  <c:v>42959</c:v>
                </c:pt>
                <c:pt idx="395">
                  <c:v>42958</c:v>
                </c:pt>
                <c:pt idx="396">
                  <c:v>42957</c:v>
                </c:pt>
                <c:pt idx="397">
                  <c:v>42956</c:v>
                </c:pt>
                <c:pt idx="398">
                  <c:v>42955</c:v>
                </c:pt>
                <c:pt idx="399">
                  <c:v>42954</c:v>
                </c:pt>
                <c:pt idx="400">
                  <c:v>42953</c:v>
                </c:pt>
                <c:pt idx="401">
                  <c:v>42952</c:v>
                </c:pt>
                <c:pt idx="402">
                  <c:v>42951</c:v>
                </c:pt>
                <c:pt idx="403">
                  <c:v>42950</c:v>
                </c:pt>
                <c:pt idx="404">
                  <c:v>42949</c:v>
                </c:pt>
                <c:pt idx="405">
                  <c:v>42948</c:v>
                </c:pt>
                <c:pt idx="406">
                  <c:v>42947</c:v>
                </c:pt>
                <c:pt idx="407">
                  <c:v>42946</c:v>
                </c:pt>
                <c:pt idx="408">
                  <c:v>42945</c:v>
                </c:pt>
                <c:pt idx="409">
                  <c:v>42944</c:v>
                </c:pt>
                <c:pt idx="410">
                  <c:v>42943</c:v>
                </c:pt>
                <c:pt idx="411">
                  <c:v>42942</c:v>
                </c:pt>
                <c:pt idx="412">
                  <c:v>42941</c:v>
                </c:pt>
                <c:pt idx="413">
                  <c:v>42940</c:v>
                </c:pt>
                <c:pt idx="414">
                  <c:v>42939</c:v>
                </c:pt>
                <c:pt idx="415">
                  <c:v>42938</c:v>
                </c:pt>
                <c:pt idx="416">
                  <c:v>42937</c:v>
                </c:pt>
                <c:pt idx="417">
                  <c:v>42936</c:v>
                </c:pt>
                <c:pt idx="418">
                  <c:v>42935</c:v>
                </c:pt>
                <c:pt idx="419">
                  <c:v>42934</c:v>
                </c:pt>
                <c:pt idx="420">
                  <c:v>42933</c:v>
                </c:pt>
                <c:pt idx="421">
                  <c:v>42932</c:v>
                </c:pt>
                <c:pt idx="422">
                  <c:v>42931</c:v>
                </c:pt>
                <c:pt idx="423">
                  <c:v>42930</c:v>
                </c:pt>
                <c:pt idx="424">
                  <c:v>42929</c:v>
                </c:pt>
                <c:pt idx="425">
                  <c:v>42928</c:v>
                </c:pt>
                <c:pt idx="426">
                  <c:v>42927</c:v>
                </c:pt>
                <c:pt idx="427">
                  <c:v>42926</c:v>
                </c:pt>
                <c:pt idx="428">
                  <c:v>42925</c:v>
                </c:pt>
                <c:pt idx="429">
                  <c:v>42924</c:v>
                </c:pt>
                <c:pt idx="430">
                  <c:v>42923</c:v>
                </c:pt>
                <c:pt idx="431">
                  <c:v>42922</c:v>
                </c:pt>
                <c:pt idx="432">
                  <c:v>42921</c:v>
                </c:pt>
                <c:pt idx="433">
                  <c:v>42920</c:v>
                </c:pt>
                <c:pt idx="434">
                  <c:v>42919</c:v>
                </c:pt>
                <c:pt idx="435">
                  <c:v>42918</c:v>
                </c:pt>
                <c:pt idx="436">
                  <c:v>42917</c:v>
                </c:pt>
              </c:numCache>
            </c:numRef>
          </c:cat>
          <c:val>
            <c:numRef>
              <c:f>Sheet1!$D$12:$D$448</c:f>
              <c:numCache>
                <c:formatCode>0.00%</c:formatCode>
                <c:ptCount val="437"/>
                <c:pt idx="0">
                  <c:v>3.7500000000000033E-3</c:v>
                </c:pt>
                <c:pt idx="1">
                  <c:v>3.7500000000000033E-3</c:v>
                </c:pt>
                <c:pt idx="2">
                  <c:v>3.7500000000000033E-3</c:v>
                </c:pt>
                <c:pt idx="3">
                  <c:v>3.9499999999999987E-3</c:v>
                </c:pt>
                <c:pt idx="4">
                  <c:v>3.8499999999999993E-3</c:v>
                </c:pt>
                <c:pt idx="5">
                  <c:v>3.8499999999999958E-3</c:v>
                </c:pt>
                <c:pt idx="6">
                  <c:v>3.9599999999999982E-3</c:v>
                </c:pt>
                <c:pt idx="7">
                  <c:v>3.9599999999999982E-3</c:v>
                </c:pt>
                <c:pt idx="8">
                  <c:v>3.9599999999999982E-3</c:v>
                </c:pt>
                <c:pt idx="9">
                  <c:v>3.9599999999999982E-3</c:v>
                </c:pt>
                <c:pt idx="10">
                  <c:v>3.8499999999999993E-3</c:v>
                </c:pt>
                <c:pt idx="11">
                  <c:v>3.8500000000000062E-3</c:v>
                </c:pt>
                <c:pt idx="12">
                  <c:v>3.9499999999999987E-3</c:v>
                </c:pt>
                <c:pt idx="13">
                  <c:v>3.9499999999999987E-3</c:v>
                </c:pt>
                <c:pt idx="14">
                  <c:v>3.9499999999999987E-3</c:v>
                </c:pt>
                <c:pt idx="15">
                  <c:v>3.9499999999999987E-3</c:v>
                </c:pt>
                <c:pt idx="16">
                  <c:v>3.9499999999999987E-3</c:v>
                </c:pt>
                <c:pt idx="17">
                  <c:v>3.8499999999999993E-3</c:v>
                </c:pt>
                <c:pt idx="18">
                  <c:v>3.7499999999999999E-3</c:v>
                </c:pt>
                <c:pt idx="19">
                  <c:v>3.7499999999999964E-3</c:v>
                </c:pt>
                <c:pt idx="20">
                  <c:v>3.7599999999999995E-3</c:v>
                </c:pt>
                <c:pt idx="21">
                  <c:v>3.8499999999999958E-3</c:v>
                </c:pt>
                <c:pt idx="22">
                  <c:v>3.8499999999999958E-3</c:v>
                </c:pt>
                <c:pt idx="23">
                  <c:v>3.8499999999999958E-3</c:v>
                </c:pt>
                <c:pt idx="24">
                  <c:v>3.8499999999999958E-3</c:v>
                </c:pt>
                <c:pt idx="25">
                  <c:v>3.9499999999999952E-3</c:v>
                </c:pt>
                <c:pt idx="26">
                  <c:v>4.0600000000000011E-3</c:v>
                </c:pt>
                <c:pt idx="27">
                  <c:v>3.9599999999999982E-3</c:v>
                </c:pt>
                <c:pt idx="28">
                  <c:v>3.8499999999999993E-3</c:v>
                </c:pt>
                <c:pt idx="29">
                  <c:v>3.8499999999999993E-3</c:v>
                </c:pt>
                <c:pt idx="30">
                  <c:v>3.8499999999999993E-3</c:v>
                </c:pt>
                <c:pt idx="31" formatCode="General">
                  <c:v>3.8499999999999993E-3</c:v>
                </c:pt>
                <c:pt idx="32" formatCode="General">
                  <c:v>3.7499999999999999E-3</c:v>
                </c:pt>
                <c:pt idx="33" formatCode="General">
                  <c:v>3.8599999999999954E-3</c:v>
                </c:pt>
                <c:pt idx="34" formatCode="General">
                  <c:v>3.8600000000000023E-3</c:v>
                </c:pt>
                <c:pt idx="35" formatCode="General">
                  <c:v>3.8600000000000023E-3</c:v>
                </c:pt>
                <c:pt idx="36" formatCode="General">
                  <c:v>3.8600000000000023E-3</c:v>
                </c:pt>
                <c:pt idx="37" formatCode="General">
                  <c:v>3.8600000000000023E-3</c:v>
                </c:pt>
                <c:pt idx="38" formatCode="General">
                  <c:v>3.8599999999999988E-3</c:v>
                </c:pt>
                <c:pt idx="39" formatCode="General">
                  <c:v>3.9500000000000021E-3</c:v>
                </c:pt>
                <c:pt idx="40" formatCode="General">
                  <c:v>3.9500000000000021E-3</c:v>
                </c:pt>
                <c:pt idx="41" formatCode="General">
                  <c:v>3.9499999999999987E-3</c:v>
                </c:pt>
                <c:pt idx="42" formatCode="General">
                  <c:v>3.9500000000000021E-3</c:v>
                </c:pt>
                <c:pt idx="43" formatCode="General">
                  <c:v>3.9500000000000021E-3</c:v>
                </c:pt>
                <c:pt idx="44" formatCode="General">
                  <c:v>3.9500000000000021E-3</c:v>
                </c:pt>
                <c:pt idx="45" formatCode="General">
                  <c:v>4.049999999999998E-3</c:v>
                </c:pt>
                <c:pt idx="46" formatCode="General">
                  <c:v>4.050000000000005E-3</c:v>
                </c:pt>
                <c:pt idx="47" formatCode="General">
                  <c:v>4.0600000000000011E-3</c:v>
                </c:pt>
                <c:pt idx="48" formatCode="General">
                  <c:v>3.9500000000000021E-3</c:v>
                </c:pt>
                <c:pt idx="49" formatCode="General">
                  <c:v>4.050000000000005E-3</c:v>
                </c:pt>
                <c:pt idx="50" formatCode="General">
                  <c:v>4.050000000000005E-3</c:v>
                </c:pt>
                <c:pt idx="51" formatCode="General">
                  <c:v>4.050000000000005E-3</c:v>
                </c:pt>
                <c:pt idx="52" formatCode="General">
                  <c:v>3.9499999999999987E-3</c:v>
                </c:pt>
                <c:pt idx="53" formatCode="General">
                  <c:v>4.049999999999998E-3</c:v>
                </c:pt>
                <c:pt idx="54" formatCode="General">
                  <c:v>4.0499999999999946E-3</c:v>
                </c:pt>
                <c:pt idx="55" formatCode="General">
                  <c:v>4.1500000000000009E-3</c:v>
                </c:pt>
                <c:pt idx="56" formatCode="General">
                  <c:v>4.1600000000000005E-3</c:v>
                </c:pt>
                <c:pt idx="57" formatCode="General">
                  <c:v>4.1600000000000005E-3</c:v>
                </c:pt>
                <c:pt idx="58" formatCode="General">
                  <c:v>4.1600000000000005E-3</c:v>
                </c:pt>
                <c:pt idx="59" formatCode="General">
                  <c:v>4.049999999999998E-3</c:v>
                </c:pt>
                <c:pt idx="60" formatCode="General">
                  <c:v>4.1499999999999974E-3</c:v>
                </c:pt>
                <c:pt idx="61" formatCode="General">
                  <c:v>4.2500000000000003E-3</c:v>
                </c:pt>
                <c:pt idx="62" formatCode="General">
                  <c:v>4.3499999999999997E-3</c:v>
                </c:pt>
                <c:pt idx="63">
                  <c:v>4.3499999999999997E-3</c:v>
                </c:pt>
                <c:pt idx="64">
                  <c:v>4.3499999999999997E-3</c:v>
                </c:pt>
                <c:pt idx="65">
                  <c:v>4.3499999999999997E-3</c:v>
                </c:pt>
                <c:pt idx="66">
                  <c:v>4.5599999999999981E-3</c:v>
                </c:pt>
                <c:pt idx="67">
                  <c:v>4.4600000000000056E-3</c:v>
                </c:pt>
                <c:pt idx="68">
                  <c:v>4.4600000000000056E-3</c:v>
                </c:pt>
                <c:pt idx="69">
                  <c:v>4.4500000000000026E-3</c:v>
                </c:pt>
                <c:pt idx="70">
                  <c:v>4.4600000000000022E-3</c:v>
                </c:pt>
                <c:pt idx="71">
                  <c:v>4.4600000000000022E-3</c:v>
                </c:pt>
                <c:pt idx="72">
                  <c:v>4.4600000000000022E-3</c:v>
                </c:pt>
                <c:pt idx="73">
                  <c:v>3.9500000000000021E-3</c:v>
                </c:pt>
                <c:pt idx="74">
                  <c:v>3.8599999999999988E-3</c:v>
                </c:pt>
                <c:pt idx="75">
                  <c:v>3.8599999999999988E-3</c:v>
                </c:pt>
                <c:pt idx="76">
                  <c:v>3.7599999999999995E-3</c:v>
                </c:pt>
                <c:pt idx="77">
                  <c:v>3.7599999999999995E-3</c:v>
                </c:pt>
                <c:pt idx="78">
                  <c:v>3.7599999999999995E-3</c:v>
                </c:pt>
                <c:pt idx="79">
                  <c:v>3.7599999999999995E-3</c:v>
                </c:pt>
                <c:pt idx="80">
                  <c:v>3.8599999999999988E-3</c:v>
                </c:pt>
                <c:pt idx="81">
                  <c:v>3.7499999999999999E-3</c:v>
                </c:pt>
                <c:pt idx="82">
                  <c:v>3.7599999999999995E-3</c:v>
                </c:pt>
                <c:pt idx="83">
                  <c:v>3.7499999999999999E-3</c:v>
                </c:pt>
                <c:pt idx="84">
                  <c:v>3.7499999999999999E-3</c:v>
                </c:pt>
                <c:pt idx="85">
                  <c:v>3.7499999999999999E-3</c:v>
                </c:pt>
                <c:pt idx="86">
                  <c:v>3.7499999999999999E-3</c:v>
                </c:pt>
                <c:pt idx="87">
                  <c:v>3.7599999999999995E-3</c:v>
                </c:pt>
                <c:pt idx="88">
                  <c:v>3.759999999999996E-3</c:v>
                </c:pt>
                <c:pt idx="89">
                  <c:v>3.6600000000000001E-3</c:v>
                </c:pt>
                <c:pt idx="90">
                  <c:v>3.7599999999999995E-3</c:v>
                </c:pt>
                <c:pt idx="91">
                  <c:v>3.7599999999999995E-3</c:v>
                </c:pt>
                <c:pt idx="92">
                  <c:v>3.7599999999999995E-3</c:v>
                </c:pt>
                <c:pt idx="93">
                  <c:v>3.7599999999999995E-3</c:v>
                </c:pt>
                <c:pt idx="94">
                  <c:v>3.6600000000000001E-3</c:v>
                </c:pt>
                <c:pt idx="95">
                  <c:v>3.7499999999999999E-3</c:v>
                </c:pt>
                <c:pt idx="96">
                  <c:v>3.7499999999999964E-3</c:v>
                </c:pt>
                <c:pt idx="97">
                  <c:v>3.7499999999999964E-3</c:v>
                </c:pt>
                <c:pt idx="98">
                  <c:v>3.7600000000000029E-3</c:v>
                </c:pt>
                <c:pt idx="99">
                  <c:v>3.7600000000000029E-3</c:v>
                </c:pt>
                <c:pt idx="100">
                  <c:v>3.7600000000000029E-3</c:v>
                </c:pt>
                <c:pt idx="101">
                  <c:v>3.8499999999999993E-3</c:v>
                </c:pt>
                <c:pt idx="102">
                  <c:v>3.8600000000000023E-3</c:v>
                </c:pt>
                <c:pt idx="103">
                  <c:v>4.0500000000000015E-3</c:v>
                </c:pt>
                <c:pt idx="104">
                  <c:v>3.9599999999999982E-3</c:v>
                </c:pt>
                <c:pt idx="105">
                  <c:v>3.9599999999999982E-3</c:v>
                </c:pt>
                <c:pt idx="106">
                  <c:v>3.9599999999999982E-3</c:v>
                </c:pt>
                <c:pt idx="107">
                  <c:v>3.9599999999999982E-3</c:v>
                </c:pt>
                <c:pt idx="108">
                  <c:v>3.8500000000000027E-3</c:v>
                </c:pt>
                <c:pt idx="109">
                  <c:v>3.8599999999999954E-3</c:v>
                </c:pt>
                <c:pt idx="110">
                  <c:v>3.8599999999999988E-3</c:v>
                </c:pt>
                <c:pt idx="111">
                  <c:v>3.9600000000000017E-3</c:v>
                </c:pt>
                <c:pt idx="112">
                  <c:v>3.8600000000000023E-3</c:v>
                </c:pt>
                <c:pt idx="113">
                  <c:v>3.8600000000000023E-3</c:v>
                </c:pt>
                <c:pt idx="114">
                  <c:v>3.8600000000000023E-3</c:v>
                </c:pt>
                <c:pt idx="115">
                  <c:v>3.8499999999999993E-3</c:v>
                </c:pt>
                <c:pt idx="116">
                  <c:v>3.8600000000000023E-3</c:v>
                </c:pt>
                <c:pt idx="117">
                  <c:v>3.8600000000000023E-3</c:v>
                </c:pt>
                <c:pt idx="118">
                  <c:v>3.7599999999999995E-3</c:v>
                </c:pt>
                <c:pt idx="119">
                  <c:v>3.7599999999999995E-3</c:v>
                </c:pt>
                <c:pt idx="120">
                  <c:v>3.7599999999999995E-3</c:v>
                </c:pt>
                <c:pt idx="121">
                  <c:v>3.7599999999999995E-3</c:v>
                </c:pt>
                <c:pt idx="122" formatCode="General">
                  <c:v>3.649999999999997E-3</c:v>
                </c:pt>
                <c:pt idx="123" formatCode="General">
                  <c:v>3.4600000000000013E-3</c:v>
                </c:pt>
                <c:pt idx="124" formatCode="General">
                  <c:v>3.4499999999999982E-3</c:v>
                </c:pt>
                <c:pt idx="125" formatCode="General">
                  <c:v>3.4599999999999978E-3</c:v>
                </c:pt>
                <c:pt idx="126" formatCode="General">
                  <c:v>3.4500000000000051E-3</c:v>
                </c:pt>
                <c:pt idx="127" formatCode="General">
                  <c:v>3.4500000000000051E-3</c:v>
                </c:pt>
                <c:pt idx="128" formatCode="General">
                  <c:v>3.4500000000000051E-3</c:v>
                </c:pt>
                <c:pt idx="129" formatCode="General">
                  <c:v>3.4500000000000017E-3</c:v>
                </c:pt>
                <c:pt idx="130" formatCode="General">
                  <c:v>3.5500000000000011E-3</c:v>
                </c:pt>
                <c:pt idx="131" formatCode="General">
                  <c:v>3.4500000000000017E-3</c:v>
                </c:pt>
                <c:pt idx="132" formatCode="General">
                  <c:v>3.5499999999999976E-3</c:v>
                </c:pt>
                <c:pt idx="133" formatCode="General">
                  <c:v>3.5500000000000011E-3</c:v>
                </c:pt>
                <c:pt idx="134" formatCode="General">
                  <c:v>3.5500000000000011E-3</c:v>
                </c:pt>
                <c:pt idx="135" formatCode="General">
                  <c:v>3.5500000000000011E-3</c:v>
                </c:pt>
                <c:pt idx="136" formatCode="General">
                  <c:v>3.4600000000000013E-3</c:v>
                </c:pt>
                <c:pt idx="137" formatCode="General">
                  <c:v>3.3600000000000019E-3</c:v>
                </c:pt>
                <c:pt idx="138" formatCode="General">
                  <c:v>3.3599999999999949E-3</c:v>
                </c:pt>
                <c:pt idx="139" formatCode="General">
                  <c:v>3.3600000000000019E-3</c:v>
                </c:pt>
                <c:pt idx="140" formatCode="General">
                  <c:v>3.4500000000000017E-3</c:v>
                </c:pt>
                <c:pt idx="141" formatCode="General">
                  <c:v>3.4500000000000017E-3</c:v>
                </c:pt>
                <c:pt idx="142" formatCode="General">
                  <c:v>3.4500000000000017E-3</c:v>
                </c:pt>
                <c:pt idx="143" formatCode="General">
                  <c:v>3.6500000000000039E-3</c:v>
                </c:pt>
                <c:pt idx="144" formatCode="General">
                  <c:v>3.6600000000000001E-3</c:v>
                </c:pt>
                <c:pt idx="145" formatCode="General">
                  <c:v>3.6500000000000039E-3</c:v>
                </c:pt>
                <c:pt idx="146" formatCode="General">
                  <c:v>3.5500000000000045E-3</c:v>
                </c:pt>
                <c:pt idx="147" formatCode="General">
                  <c:v>3.5500000000000011E-3</c:v>
                </c:pt>
                <c:pt idx="148" formatCode="General">
                  <c:v>3.5500000000000011E-3</c:v>
                </c:pt>
                <c:pt idx="149" formatCode="General">
                  <c:v>3.5500000000000011E-3</c:v>
                </c:pt>
                <c:pt idx="150" formatCode="General">
                  <c:v>3.5499999999999976E-3</c:v>
                </c:pt>
                <c:pt idx="151" formatCode="General">
                  <c:v>3.5499999999999976E-3</c:v>
                </c:pt>
                <c:pt idx="152" formatCode="General">
                  <c:v>3.4600000000000013E-3</c:v>
                </c:pt>
                <c:pt idx="153" formatCode="General">
                  <c:v>3.5500000000000045E-3</c:v>
                </c:pt>
                <c:pt idx="154" formatCode="General">
                  <c:v>3.6500000000000005E-3</c:v>
                </c:pt>
                <c:pt idx="155" formatCode="General">
                  <c:v>3.6500000000000005E-3</c:v>
                </c:pt>
                <c:pt idx="156" formatCode="General">
                  <c:v>3.6500000000000005E-3</c:v>
                </c:pt>
                <c:pt idx="157" formatCode="General">
                  <c:v>3.5500000000000011E-3</c:v>
                </c:pt>
                <c:pt idx="158" formatCode="General">
                  <c:v>3.5500000000000011E-3</c:v>
                </c:pt>
                <c:pt idx="159" formatCode="General">
                  <c:v>3.5600000000000041E-3</c:v>
                </c:pt>
                <c:pt idx="160" formatCode="General">
                  <c:v>3.6500000000000039E-3</c:v>
                </c:pt>
                <c:pt idx="161" formatCode="General">
                  <c:v>3.7499999999999999E-3</c:v>
                </c:pt>
                <c:pt idx="162" formatCode="General">
                  <c:v>3.7499999999999999E-3</c:v>
                </c:pt>
                <c:pt idx="163" formatCode="General">
                  <c:v>3.7499999999999999E-3</c:v>
                </c:pt>
                <c:pt idx="164" formatCode="General">
                  <c:v>3.7499999999999999E-3</c:v>
                </c:pt>
                <c:pt idx="165" formatCode="General">
                  <c:v>3.759999999999996E-3</c:v>
                </c:pt>
                <c:pt idx="166" formatCode="General">
                  <c:v>3.6500000000000039E-3</c:v>
                </c:pt>
                <c:pt idx="167" formatCode="General">
                  <c:v>3.4499999999999982E-3</c:v>
                </c:pt>
                <c:pt idx="168" formatCode="General">
                  <c:v>3.6599999999999931E-3</c:v>
                </c:pt>
                <c:pt idx="169" formatCode="General">
                  <c:v>3.6599999999999931E-3</c:v>
                </c:pt>
                <c:pt idx="170" formatCode="General">
                  <c:v>3.6599999999999931E-3</c:v>
                </c:pt>
                <c:pt idx="171" formatCode="General">
                  <c:v>3.649999999999997E-3</c:v>
                </c:pt>
                <c:pt idx="172" formatCode="General">
                  <c:v>3.2500000000000029E-3</c:v>
                </c:pt>
                <c:pt idx="173" formatCode="General">
                  <c:v>3.1599999999999996E-3</c:v>
                </c:pt>
                <c:pt idx="174" formatCode="General">
                  <c:v>3.0500000000000006E-3</c:v>
                </c:pt>
                <c:pt idx="175" formatCode="General">
                  <c:v>3.1499999999999966E-3</c:v>
                </c:pt>
                <c:pt idx="176" formatCode="General">
                  <c:v>3.1499999999999966E-3</c:v>
                </c:pt>
                <c:pt idx="177" formatCode="General">
                  <c:v>3.1499999999999966E-3</c:v>
                </c:pt>
                <c:pt idx="178" formatCode="General">
                  <c:v>3.15E-3</c:v>
                </c:pt>
                <c:pt idx="179" formatCode="General">
                  <c:v>3.0500000000000006E-3</c:v>
                </c:pt>
                <c:pt idx="180" formatCode="General">
                  <c:v>3.259999999999999E-3</c:v>
                </c:pt>
                <c:pt idx="181" formatCode="General">
                  <c:v>3.2600000000000025E-3</c:v>
                </c:pt>
                <c:pt idx="182">
                  <c:v>3.3599999999999984E-3</c:v>
                </c:pt>
                <c:pt idx="183">
                  <c:v>3.3599999999999984E-3</c:v>
                </c:pt>
                <c:pt idx="184">
                  <c:v>3.3599999999999984E-3</c:v>
                </c:pt>
                <c:pt idx="185">
                  <c:v>3.4499999999999982E-3</c:v>
                </c:pt>
                <c:pt idx="186">
                  <c:v>3.5600000000000007E-3</c:v>
                </c:pt>
                <c:pt idx="187">
                  <c:v>3.5499999999999976E-3</c:v>
                </c:pt>
                <c:pt idx="188">
                  <c:v>3.5599999999999972E-3</c:v>
                </c:pt>
                <c:pt idx="189">
                  <c:v>3.4500000000000017E-3</c:v>
                </c:pt>
                <c:pt idx="190">
                  <c:v>3.4500000000000017E-3</c:v>
                </c:pt>
                <c:pt idx="191">
                  <c:v>3.4500000000000017E-3</c:v>
                </c:pt>
                <c:pt idx="192">
                  <c:v>3.4599999999999978E-3</c:v>
                </c:pt>
                <c:pt idx="193">
                  <c:v>3.3499999999999988E-3</c:v>
                </c:pt>
                <c:pt idx="194">
                  <c:v>3.3500000000000023E-3</c:v>
                </c:pt>
                <c:pt idx="195">
                  <c:v>3.3600000000000019E-3</c:v>
                </c:pt>
                <c:pt idx="196">
                  <c:v>3.4500000000000051E-3</c:v>
                </c:pt>
                <c:pt idx="197">
                  <c:v>3.4500000000000051E-3</c:v>
                </c:pt>
                <c:pt idx="198">
                  <c:v>3.4500000000000051E-3</c:v>
                </c:pt>
                <c:pt idx="199">
                  <c:v>3.6500000000000039E-3</c:v>
                </c:pt>
                <c:pt idx="200">
                  <c:v>3.8599999999999988E-3</c:v>
                </c:pt>
                <c:pt idx="201">
                  <c:v>3.8599999999999988E-3</c:v>
                </c:pt>
                <c:pt idx="202">
                  <c:v>3.6500000000000005E-3</c:v>
                </c:pt>
                <c:pt idx="203">
                  <c:v>3.6500000000000005E-3</c:v>
                </c:pt>
                <c:pt idx="204">
                  <c:v>3.6500000000000005E-3</c:v>
                </c:pt>
                <c:pt idx="205">
                  <c:v>3.6500000000000005E-3</c:v>
                </c:pt>
                <c:pt idx="206">
                  <c:v>3.5500000000000011E-3</c:v>
                </c:pt>
                <c:pt idx="207">
                  <c:v>3.5499999999999976E-3</c:v>
                </c:pt>
                <c:pt idx="208">
                  <c:v>3.649999999999997E-3</c:v>
                </c:pt>
                <c:pt idx="209">
                  <c:v>3.5600000000000007E-3</c:v>
                </c:pt>
                <c:pt idx="210">
                  <c:v>3.6500000000000005E-3</c:v>
                </c:pt>
                <c:pt idx="211">
                  <c:v>3.6500000000000005E-3</c:v>
                </c:pt>
                <c:pt idx="212">
                  <c:v>3.6500000000000005E-3</c:v>
                </c:pt>
                <c:pt idx="213">
                  <c:v>3.6500000000000005E-3</c:v>
                </c:pt>
                <c:pt idx="214">
                  <c:v>3.6500000000000039E-3</c:v>
                </c:pt>
                <c:pt idx="215">
                  <c:v>3.6500000000000005E-3</c:v>
                </c:pt>
                <c:pt idx="216">
                  <c:v>3.4599999999999943E-3</c:v>
                </c:pt>
                <c:pt idx="217">
                  <c:v>3.4499999999999982E-3</c:v>
                </c:pt>
                <c:pt idx="218">
                  <c:v>3.4499999999999982E-3</c:v>
                </c:pt>
                <c:pt idx="219">
                  <c:v>3.4499999999999982E-3</c:v>
                </c:pt>
                <c:pt idx="220">
                  <c:v>3.5500000000000011E-3</c:v>
                </c:pt>
                <c:pt idx="221">
                  <c:v>3.6500000000000005E-3</c:v>
                </c:pt>
                <c:pt idx="222">
                  <c:v>3.649999999999997E-3</c:v>
                </c:pt>
                <c:pt idx="223">
                  <c:v>3.5499999999999976E-3</c:v>
                </c:pt>
                <c:pt idx="224">
                  <c:v>3.6500000000000005E-3</c:v>
                </c:pt>
                <c:pt idx="225">
                  <c:v>3.6500000000000005E-3</c:v>
                </c:pt>
                <c:pt idx="226">
                  <c:v>3.6500000000000005E-3</c:v>
                </c:pt>
                <c:pt idx="227">
                  <c:v>3.5500000000000011E-3</c:v>
                </c:pt>
                <c:pt idx="228">
                  <c:v>3.6500000000000005E-3</c:v>
                </c:pt>
                <c:pt idx="229">
                  <c:v>3.6500000000000039E-3</c:v>
                </c:pt>
                <c:pt idx="230">
                  <c:v>3.5500000000000011E-3</c:v>
                </c:pt>
                <c:pt idx="231">
                  <c:v>3.4499999999999982E-3</c:v>
                </c:pt>
                <c:pt idx="232">
                  <c:v>3.4499999999999982E-3</c:v>
                </c:pt>
                <c:pt idx="233">
                  <c:v>3.4499999999999982E-3</c:v>
                </c:pt>
                <c:pt idx="234">
                  <c:v>3.3499999999999988E-3</c:v>
                </c:pt>
                <c:pt idx="235">
                  <c:v>3.3399999999999958E-3</c:v>
                </c:pt>
                <c:pt idx="236">
                  <c:v>3.3399999999999992E-3</c:v>
                </c:pt>
                <c:pt idx="237">
                  <c:v>3.3499999999999988E-3</c:v>
                </c:pt>
                <c:pt idx="238">
                  <c:v>3.3499999999999988E-3</c:v>
                </c:pt>
                <c:pt idx="239">
                  <c:v>3.3499999999999988E-3</c:v>
                </c:pt>
                <c:pt idx="240">
                  <c:v>3.3499999999999988E-3</c:v>
                </c:pt>
                <c:pt idx="241">
                  <c:v>3.4500000000000017E-3</c:v>
                </c:pt>
                <c:pt idx="242">
                  <c:v>3.6500000000000005E-3</c:v>
                </c:pt>
                <c:pt idx="243">
                  <c:v>3.6500000000000005E-3</c:v>
                </c:pt>
                <c:pt idx="244">
                  <c:v>3.7400000000000037E-3</c:v>
                </c:pt>
                <c:pt idx="245">
                  <c:v>3.7399999999999968E-3</c:v>
                </c:pt>
                <c:pt idx="246">
                  <c:v>3.7399999999999968E-3</c:v>
                </c:pt>
                <c:pt idx="247">
                  <c:v>3.7399999999999968E-3</c:v>
                </c:pt>
                <c:pt idx="248">
                  <c:v>3.8399999999999997E-3</c:v>
                </c:pt>
                <c:pt idx="249">
                  <c:v>3.8499999999999993E-3</c:v>
                </c:pt>
                <c:pt idx="250">
                  <c:v>3.9499999999999987E-3</c:v>
                </c:pt>
                <c:pt idx="251">
                  <c:v>3.9499999999999987E-3</c:v>
                </c:pt>
                <c:pt idx="252">
                  <c:v>3.9499999999999987E-3</c:v>
                </c:pt>
                <c:pt idx="253">
                  <c:v>3.9499999999999987E-3</c:v>
                </c:pt>
                <c:pt idx="254">
                  <c:v>3.9499999999999987E-3</c:v>
                </c:pt>
                <c:pt idx="255">
                  <c:v>3.8400000000000031E-3</c:v>
                </c:pt>
                <c:pt idx="256">
                  <c:v>3.7499999999999999E-3</c:v>
                </c:pt>
                <c:pt idx="257">
                  <c:v>3.8500000000000027E-3</c:v>
                </c:pt>
                <c:pt idx="258">
                  <c:v>3.8499999999999993E-3</c:v>
                </c:pt>
                <c:pt idx="259">
                  <c:v>3.8499999999999993E-3</c:v>
                </c:pt>
                <c:pt idx="260">
                  <c:v>3.8499999999999993E-3</c:v>
                </c:pt>
                <c:pt idx="261">
                  <c:v>3.8499999999999993E-3</c:v>
                </c:pt>
                <c:pt idx="262">
                  <c:v>3.8399999999999962E-3</c:v>
                </c:pt>
                <c:pt idx="263">
                  <c:v>3.7499999999999999E-3</c:v>
                </c:pt>
                <c:pt idx="264">
                  <c:v>3.7499999999999999E-3</c:v>
                </c:pt>
                <c:pt idx="265">
                  <c:v>3.7499999999999999E-3</c:v>
                </c:pt>
                <c:pt idx="266">
                  <c:v>3.7400000000000003E-3</c:v>
                </c:pt>
                <c:pt idx="267">
                  <c:v>3.7400000000000003E-3</c:v>
                </c:pt>
                <c:pt idx="268">
                  <c:v>3.7400000000000003E-3</c:v>
                </c:pt>
                <c:pt idx="269">
                  <c:v>3.7399999999999968E-3</c:v>
                </c:pt>
                <c:pt idx="270">
                  <c:v>3.6399999999999974E-3</c:v>
                </c:pt>
                <c:pt idx="271">
                  <c:v>3.6400000000000009E-3</c:v>
                </c:pt>
                <c:pt idx="272">
                  <c:v>3.7499999999999999E-3</c:v>
                </c:pt>
                <c:pt idx="273">
                  <c:v>3.7400000000000003E-3</c:v>
                </c:pt>
                <c:pt idx="274">
                  <c:v>3.7400000000000003E-3</c:v>
                </c:pt>
                <c:pt idx="275">
                  <c:v>3.7400000000000003E-3</c:v>
                </c:pt>
                <c:pt idx="276">
                  <c:v>3.6500000000000005E-3</c:v>
                </c:pt>
                <c:pt idx="277">
                  <c:v>3.6400000000000009E-3</c:v>
                </c:pt>
                <c:pt idx="278">
                  <c:v>3.6400000000000043E-3</c:v>
                </c:pt>
                <c:pt idx="279">
                  <c:v>3.649999999999997E-3</c:v>
                </c:pt>
                <c:pt idx="280">
                  <c:v>3.7399999999999933E-3</c:v>
                </c:pt>
                <c:pt idx="281">
                  <c:v>3.7399999999999933E-3</c:v>
                </c:pt>
                <c:pt idx="282">
                  <c:v>3.7399999999999933E-3</c:v>
                </c:pt>
                <c:pt idx="283">
                  <c:v>3.7499999999999999E-3</c:v>
                </c:pt>
                <c:pt idx="284">
                  <c:v>3.7499999999999999E-3</c:v>
                </c:pt>
                <c:pt idx="285">
                  <c:v>3.7399999999999968E-3</c:v>
                </c:pt>
                <c:pt idx="286">
                  <c:v>3.7400000000000003E-3</c:v>
                </c:pt>
                <c:pt idx="287">
                  <c:v>3.7499999999999999E-3</c:v>
                </c:pt>
                <c:pt idx="288">
                  <c:v>3.7499999999999999E-3</c:v>
                </c:pt>
                <c:pt idx="289">
                  <c:v>3.7499999999999999E-3</c:v>
                </c:pt>
                <c:pt idx="290">
                  <c:v>3.7400000000000003E-3</c:v>
                </c:pt>
                <c:pt idx="291">
                  <c:v>3.7400000000000003E-3</c:v>
                </c:pt>
                <c:pt idx="292">
                  <c:v>3.7400000000000003E-3</c:v>
                </c:pt>
                <c:pt idx="293">
                  <c:v>3.7499999999999999E-3</c:v>
                </c:pt>
                <c:pt idx="294">
                  <c:v>3.7400000000000037E-3</c:v>
                </c:pt>
                <c:pt idx="295">
                  <c:v>3.7400000000000037E-3</c:v>
                </c:pt>
                <c:pt idx="296">
                  <c:v>3.7400000000000037E-3</c:v>
                </c:pt>
                <c:pt idx="297">
                  <c:v>3.649999999999997E-3</c:v>
                </c:pt>
                <c:pt idx="298">
                  <c:v>3.5399999999999945E-3</c:v>
                </c:pt>
                <c:pt idx="299">
                  <c:v>3.3400000000000027E-3</c:v>
                </c:pt>
                <c:pt idx="300">
                  <c:v>3.4500000000000017E-3</c:v>
                </c:pt>
                <c:pt idx="301">
                  <c:v>3.4399999999999986E-3</c:v>
                </c:pt>
                <c:pt idx="302">
                  <c:v>3.4399999999999986E-3</c:v>
                </c:pt>
                <c:pt idx="303">
                  <c:v>3.4399999999999986E-3</c:v>
                </c:pt>
                <c:pt idx="304">
                  <c:v>3.4499999999999982E-3</c:v>
                </c:pt>
                <c:pt idx="305">
                  <c:v>3.4499999999999982E-3</c:v>
                </c:pt>
                <c:pt idx="306">
                  <c:v>3.4400000000000021E-3</c:v>
                </c:pt>
                <c:pt idx="307">
                  <c:v>3.4399999999999986E-3</c:v>
                </c:pt>
                <c:pt idx="308">
                  <c:v>3.4399999999999986E-3</c:v>
                </c:pt>
                <c:pt idx="309">
                  <c:v>3.4399999999999986E-3</c:v>
                </c:pt>
                <c:pt idx="310">
                  <c:v>3.4399999999999986E-3</c:v>
                </c:pt>
                <c:pt idx="311">
                  <c:v>3.4400000000000056E-3</c:v>
                </c:pt>
                <c:pt idx="312">
                  <c:v>3.4500000000000017E-3</c:v>
                </c:pt>
                <c:pt idx="313">
                  <c:v>3.4500000000000017E-3</c:v>
                </c:pt>
                <c:pt idx="314">
                  <c:v>3.4399999999999986E-3</c:v>
                </c:pt>
                <c:pt idx="315">
                  <c:v>3.4500000000000017E-3</c:v>
                </c:pt>
                <c:pt idx="316">
                  <c:v>3.4500000000000017E-3</c:v>
                </c:pt>
                <c:pt idx="317">
                  <c:v>3.4500000000000017E-3</c:v>
                </c:pt>
                <c:pt idx="318">
                  <c:v>3.4499999999999982E-3</c:v>
                </c:pt>
                <c:pt idx="319">
                  <c:v>3.4400000000000021E-3</c:v>
                </c:pt>
                <c:pt idx="320">
                  <c:v>3.5500000000000011E-3</c:v>
                </c:pt>
                <c:pt idx="321">
                  <c:v>3.5500000000000011E-3</c:v>
                </c:pt>
                <c:pt idx="322">
                  <c:v>3.4400000000000056E-3</c:v>
                </c:pt>
                <c:pt idx="323">
                  <c:v>3.4400000000000056E-3</c:v>
                </c:pt>
                <c:pt idx="324">
                  <c:v>3.4400000000000056E-3</c:v>
                </c:pt>
                <c:pt idx="325">
                  <c:v>3.5500000000000011E-3</c:v>
                </c:pt>
                <c:pt idx="326">
                  <c:v>3.5400000000000015E-3</c:v>
                </c:pt>
                <c:pt idx="327">
                  <c:v>3.6399999999999974E-3</c:v>
                </c:pt>
                <c:pt idx="328">
                  <c:v>3.5399999999999945E-3</c:v>
                </c:pt>
                <c:pt idx="329">
                  <c:v>3.539999999999998E-3</c:v>
                </c:pt>
                <c:pt idx="330">
                  <c:v>3.539999999999998E-3</c:v>
                </c:pt>
                <c:pt idx="331">
                  <c:v>3.539999999999998E-3</c:v>
                </c:pt>
                <c:pt idx="332">
                  <c:v>3.5499999999999976E-3</c:v>
                </c:pt>
                <c:pt idx="333">
                  <c:v>3.6400000000000009E-3</c:v>
                </c:pt>
                <c:pt idx="334">
                  <c:v>3.6399999999999974E-3</c:v>
                </c:pt>
                <c:pt idx="335">
                  <c:v>3.6500000000000005E-3</c:v>
                </c:pt>
                <c:pt idx="336">
                  <c:v>3.6500000000000005E-3</c:v>
                </c:pt>
                <c:pt idx="337">
                  <c:v>3.6500000000000005E-3</c:v>
                </c:pt>
                <c:pt idx="338">
                  <c:v>3.6500000000000005E-3</c:v>
                </c:pt>
                <c:pt idx="339">
                  <c:v>3.7499999999999999E-3</c:v>
                </c:pt>
                <c:pt idx="340">
                  <c:v>3.7400000000000003E-3</c:v>
                </c:pt>
                <c:pt idx="341">
                  <c:v>3.7499999999999999E-3</c:v>
                </c:pt>
                <c:pt idx="342">
                  <c:v>3.7499999999999999E-3</c:v>
                </c:pt>
                <c:pt idx="343">
                  <c:v>3.539999999999998E-3</c:v>
                </c:pt>
                <c:pt idx="344">
                  <c:v>3.539999999999998E-3</c:v>
                </c:pt>
                <c:pt idx="345">
                  <c:v>3.539999999999998E-3</c:v>
                </c:pt>
                <c:pt idx="346">
                  <c:v>3.5500000000000011E-3</c:v>
                </c:pt>
                <c:pt idx="347">
                  <c:v>3.5399999999999945E-3</c:v>
                </c:pt>
                <c:pt idx="348">
                  <c:v>3.6400000000000009E-3</c:v>
                </c:pt>
                <c:pt idx="349">
                  <c:v>3.6400000000000043E-3</c:v>
                </c:pt>
                <c:pt idx="350">
                  <c:v>3.6400000000000043E-3</c:v>
                </c:pt>
                <c:pt idx="351">
                  <c:v>3.6400000000000043E-3</c:v>
                </c:pt>
                <c:pt idx="352">
                  <c:v>3.6400000000000043E-3</c:v>
                </c:pt>
                <c:pt idx="353">
                  <c:v>3.6399999999999974E-3</c:v>
                </c:pt>
                <c:pt idx="354">
                  <c:v>3.6399999999999974E-3</c:v>
                </c:pt>
                <c:pt idx="355">
                  <c:v>3.6399999999999974E-3</c:v>
                </c:pt>
                <c:pt idx="356">
                  <c:v>3.6500000000000005E-3</c:v>
                </c:pt>
                <c:pt idx="357">
                  <c:v>3.6500000000000005E-3</c:v>
                </c:pt>
                <c:pt idx="358">
                  <c:v>3.6500000000000005E-3</c:v>
                </c:pt>
                <c:pt idx="359">
                  <c:v>3.6500000000000005E-3</c:v>
                </c:pt>
                <c:pt idx="360">
                  <c:v>3.649999999999997E-3</c:v>
                </c:pt>
                <c:pt idx="361">
                  <c:v>3.6399999999999974E-3</c:v>
                </c:pt>
                <c:pt idx="362">
                  <c:v>3.7499999999999999E-3</c:v>
                </c:pt>
                <c:pt idx="363">
                  <c:v>3.6399999999999974E-3</c:v>
                </c:pt>
                <c:pt idx="364">
                  <c:v>3.7399999999999968E-3</c:v>
                </c:pt>
                <c:pt idx="365">
                  <c:v>3.7399999999999968E-3</c:v>
                </c:pt>
                <c:pt idx="366">
                  <c:v>3.7399999999999968E-3</c:v>
                </c:pt>
                <c:pt idx="367">
                  <c:v>3.7400000000000003E-3</c:v>
                </c:pt>
                <c:pt idx="368">
                  <c:v>3.7400000000000003E-3</c:v>
                </c:pt>
                <c:pt idx="369">
                  <c:v>3.8399999999999997E-3</c:v>
                </c:pt>
                <c:pt idx="370">
                  <c:v>3.7399999999999968E-3</c:v>
                </c:pt>
                <c:pt idx="371">
                  <c:v>3.7399999999999968E-3</c:v>
                </c:pt>
                <c:pt idx="372">
                  <c:v>3.7399999999999968E-3</c:v>
                </c:pt>
                <c:pt idx="373">
                  <c:v>3.7399999999999968E-3</c:v>
                </c:pt>
                <c:pt idx="374">
                  <c:v>3.7399999999999968E-3</c:v>
                </c:pt>
                <c:pt idx="375">
                  <c:v>3.7400000000000003E-3</c:v>
                </c:pt>
                <c:pt idx="376">
                  <c:v>3.7499999999999999E-3</c:v>
                </c:pt>
                <c:pt idx="377">
                  <c:v>3.6400000000000043E-3</c:v>
                </c:pt>
                <c:pt idx="378">
                  <c:v>3.7400000000000003E-3</c:v>
                </c:pt>
                <c:pt idx="379">
                  <c:v>3.7400000000000003E-3</c:v>
                </c:pt>
                <c:pt idx="380">
                  <c:v>3.7400000000000003E-3</c:v>
                </c:pt>
                <c:pt idx="381">
                  <c:v>3.6500000000000005E-3</c:v>
                </c:pt>
                <c:pt idx="382">
                  <c:v>3.6399999999999974E-3</c:v>
                </c:pt>
                <c:pt idx="383">
                  <c:v>3.5500000000000011E-3</c:v>
                </c:pt>
                <c:pt idx="384">
                  <c:v>3.6500000000000005E-3</c:v>
                </c:pt>
                <c:pt idx="385">
                  <c:v>3.6500000000000005E-3</c:v>
                </c:pt>
                <c:pt idx="386">
                  <c:v>3.6500000000000005E-3</c:v>
                </c:pt>
                <c:pt idx="387">
                  <c:v>3.6500000000000005E-3</c:v>
                </c:pt>
                <c:pt idx="388">
                  <c:v>3.6500000000000005E-3</c:v>
                </c:pt>
                <c:pt idx="389">
                  <c:v>3.6400000000000043E-3</c:v>
                </c:pt>
                <c:pt idx="390">
                  <c:v>3.7400000000000003E-3</c:v>
                </c:pt>
                <c:pt idx="391">
                  <c:v>3.7399999999999968E-3</c:v>
                </c:pt>
                <c:pt idx="392">
                  <c:v>3.7400000000000003E-3</c:v>
                </c:pt>
                <c:pt idx="393">
                  <c:v>3.7400000000000003E-3</c:v>
                </c:pt>
                <c:pt idx="394">
                  <c:v>3.7400000000000003E-3</c:v>
                </c:pt>
                <c:pt idx="395">
                  <c:v>3.6400000000000043E-3</c:v>
                </c:pt>
                <c:pt idx="396">
                  <c:v>3.8399999999999997E-3</c:v>
                </c:pt>
                <c:pt idx="397">
                  <c:v>3.8399999999999997E-3</c:v>
                </c:pt>
                <c:pt idx="398">
                  <c:v>3.7499999999999999E-3</c:v>
                </c:pt>
                <c:pt idx="399">
                  <c:v>3.7400000000000003E-3</c:v>
                </c:pt>
                <c:pt idx="400">
                  <c:v>3.7400000000000003E-3</c:v>
                </c:pt>
                <c:pt idx="401">
                  <c:v>3.7400000000000003E-3</c:v>
                </c:pt>
                <c:pt idx="402">
                  <c:v>3.7399999999999968E-3</c:v>
                </c:pt>
                <c:pt idx="403">
                  <c:v>3.8500000000000027E-3</c:v>
                </c:pt>
                <c:pt idx="404">
                  <c:v>3.7499999999999999E-3</c:v>
                </c:pt>
                <c:pt idx="405">
                  <c:v>3.7499999999999999E-3</c:v>
                </c:pt>
                <c:pt idx="406">
                  <c:v>3.6400000000000009E-3</c:v>
                </c:pt>
                <c:pt idx="407">
                  <c:v>3.6400000000000009E-3</c:v>
                </c:pt>
                <c:pt idx="408">
                  <c:v>3.6400000000000009E-3</c:v>
                </c:pt>
                <c:pt idx="409">
                  <c:v>3.7400000000000003E-3</c:v>
                </c:pt>
                <c:pt idx="410">
                  <c:v>3.7499999999999999E-3</c:v>
                </c:pt>
                <c:pt idx="411">
                  <c:v>3.7400000000000003E-3</c:v>
                </c:pt>
                <c:pt idx="412">
                  <c:v>3.7499999999999999E-3</c:v>
                </c:pt>
                <c:pt idx="413">
                  <c:v>3.6400000000000043E-3</c:v>
                </c:pt>
                <c:pt idx="414">
                  <c:v>3.6400000000000043E-3</c:v>
                </c:pt>
                <c:pt idx="415">
                  <c:v>3.6400000000000043E-3</c:v>
                </c:pt>
                <c:pt idx="416">
                  <c:v>3.6400000000000009E-3</c:v>
                </c:pt>
                <c:pt idx="417">
                  <c:v>3.7499999999999999E-3</c:v>
                </c:pt>
                <c:pt idx="418">
                  <c:v>3.8500000000000027E-3</c:v>
                </c:pt>
                <c:pt idx="419">
                  <c:v>3.8399999999999962E-3</c:v>
                </c:pt>
                <c:pt idx="420">
                  <c:v>3.9400000000000025E-3</c:v>
                </c:pt>
                <c:pt idx="421">
                  <c:v>3.9400000000000025E-3</c:v>
                </c:pt>
                <c:pt idx="422">
                  <c:v>3.9400000000000025E-3</c:v>
                </c:pt>
                <c:pt idx="423">
                  <c:v>3.8400000000000031E-3</c:v>
                </c:pt>
                <c:pt idx="424">
                  <c:v>3.8399999999999997E-3</c:v>
                </c:pt>
                <c:pt idx="425">
                  <c:v>3.8399999999999962E-3</c:v>
                </c:pt>
                <c:pt idx="426">
                  <c:v>3.7400000000000003E-3</c:v>
                </c:pt>
                <c:pt idx="427">
                  <c:v>3.6500000000000005E-3</c:v>
                </c:pt>
                <c:pt idx="428">
                  <c:v>3.6500000000000005E-3</c:v>
                </c:pt>
                <c:pt idx="429">
                  <c:v>3.6500000000000005E-3</c:v>
                </c:pt>
                <c:pt idx="430">
                  <c:v>3.6399999999999974E-3</c:v>
                </c:pt>
                <c:pt idx="431">
                  <c:v>3.7499999999999999E-3</c:v>
                </c:pt>
                <c:pt idx="432">
                  <c:v>3.7499999999999999E-3</c:v>
                </c:pt>
                <c:pt idx="433">
                  <c:v>3.7499999999999999E-3</c:v>
                </c:pt>
                <c:pt idx="434">
                  <c:v>3.7499999999999999E-3</c:v>
                </c:pt>
                <c:pt idx="435">
                  <c:v>3.7499999999999999E-3</c:v>
                </c:pt>
                <c:pt idx="436">
                  <c:v>3.7499999999999999E-3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8208792"/>
        <c:axId val="278209184"/>
      </c:lineChart>
      <c:dateAx>
        <c:axId val="278208792"/>
        <c:scaling>
          <c:orientation val="minMax"/>
          <c:min val="42948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aseline="0"/>
            </a:pPr>
            <a:endParaRPr lang="en-US"/>
          </a:p>
        </c:txPr>
        <c:crossAx val="278209184"/>
        <c:crosses val="autoZero"/>
        <c:auto val="1"/>
        <c:lblOffset val="100"/>
        <c:baseTimeUnit val="days"/>
      </c:dateAx>
      <c:valAx>
        <c:axId val="278209184"/>
        <c:scaling>
          <c:orientation val="minMax"/>
        </c:scaling>
        <c:delete val="0"/>
        <c:axPos val="l"/>
        <c:majorGridlines/>
        <c:numFmt formatCode="0.00%" sourceLinked="0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en-US"/>
          </a:p>
        </c:txPr>
        <c:crossAx val="27820879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800" baseline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44AD0ACC-DEA8-4872-91EB-8160CE24E0DE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DC169BAB-8F9E-4B4E-8799-5CA2257ED5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77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199187B3-838A-46F2-B98C-3B3DE3205367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BA1DA0F-0125-4196-8EDA-8175FAB45C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50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1DA0F-0125-4196-8EDA-8175FAB45C5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6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1DA0F-0125-4196-8EDA-8175FAB45C5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7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1DA0F-0125-4196-8EDA-8175FAB45C5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06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1DA0F-0125-4196-8EDA-8175FAB45C5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748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1DA0F-0125-4196-8EDA-8175FAB45C5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99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1DA0F-0125-4196-8EDA-8175FAB45C5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94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1DA0F-0125-4196-8EDA-8175FAB45C5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39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8575" y="731838"/>
            <a:ext cx="4881563" cy="366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1DA0F-0125-4196-8EDA-8175FAB45C5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66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8575" y="731838"/>
            <a:ext cx="4881563" cy="366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1DA0F-0125-4196-8EDA-8175FAB45C5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63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8575" y="731838"/>
            <a:ext cx="4881563" cy="366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1DA0F-0125-4196-8EDA-8175FAB45C5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27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1DA0F-0125-4196-8EDA-8175FAB45C5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62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1DA0F-0125-4196-8EDA-8175FAB45C5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73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1DA0F-0125-4196-8EDA-8175FAB45C5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4977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1DA0F-0125-4196-8EDA-8175FAB45C5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09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1DA0F-0125-4196-8EDA-8175FAB45C5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44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1DA0F-0125-4196-8EDA-8175FAB45C5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303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1DA0F-0125-4196-8EDA-8175FAB45C5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07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85305" indent="-30204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208161" indent="-241632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91426" indent="-241632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174690" indent="-241632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657954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141218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624483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4107747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0B88AE7-AC71-414B-90B7-50324E055AD9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187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1DA0F-0125-4196-8EDA-8175FAB45C5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24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1DA0F-0125-4196-8EDA-8175FAB45C5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06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1DA0F-0125-4196-8EDA-8175FAB45C5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819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1DA0F-0125-4196-8EDA-8175FAB45C5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4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1DA0F-0125-4196-8EDA-8175FAB45C5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25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1DA0F-0125-4196-8EDA-8175FAB45C5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6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5005" y="-167304"/>
            <a:ext cx="9236090" cy="6323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2"/>
            <a:ext cx="4953000" cy="2362199"/>
          </a:xfrm>
        </p:spPr>
        <p:txBody>
          <a:bodyPr/>
          <a:lstStyle>
            <a:lvl1pPr algn="l">
              <a:defRPr b="1">
                <a:solidFill>
                  <a:srgbClr val="2F1E0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95600"/>
            <a:ext cx="6400800" cy="19812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F1E0F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F4C7-BC26-484A-B1D6-1F97B398C302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Farm Credit Mid-America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07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lock thick - gre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0873-9214-4467-97D7-43DA5F3DE0CE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Farm Credit Mid-America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4751" y="228600"/>
            <a:ext cx="4114800" cy="5943600"/>
          </a:xfrm>
          <a:prstGeom prst="rect">
            <a:avLst/>
          </a:prstGeom>
          <a:solidFill>
            <a:srgbClr val="5E9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56689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>
          <a:xfrm rot="5400000">
            <a:off x="190500" y="114301"/>
            <a:ext cx="533400" cy="6096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572000" y="114300"/>
            <a:ext cx="0" cy="6172200"/>
          </a:xfrm>
          <a:prstGeom prst="line">
            <a:avLst/>
          </a:prstGeom>
          <a:ln w="25400">
            <a:solidFill>
              <a:srgbClr val="2F1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800601" y="894271"/>
            <a:ext cx="4040188" cy="4723815"/>
          </a:xfrm>
        </p:spPr>
        <p:txBody>
          <a:bodyPr/>
          <a:lstStyle>
            <a:lvl1pPr>
              <a:defRPr sz="2400">
                <a:latin typeface="Georgia" pitchFamily="18" charset="0"/>
              </a:defRPr>
            </a:lvl1pPr>
            <a:lvl2pPr>
              <a:defRPr sz="2000">
                <a:latin typeface="Georgia" pitchFamily="18" charset="0"/>
              </a:defRPr>
            </a:lvl2pPr>
            <a:lvl3pPr>
              <a:defRPr sz="1800">
                <a:latin typeface="Georgia" pitchFamily="18" charset="0"/>
              </a:defRPr>
            </a:lvl3pPr>
            <a:lvl4pPr>
              <a:defRPr sz="1600">
                <a:latin typeface="Georgia" pitchFamily="18" charset="0"/>
              </a:defRPr>
            </a:lvl4pPr>
            <a:lvl5pPr>
              <a:defRPr sz="1600">
                <a:latin typeface="Georgia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47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lock thick - brow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28600" y="228600"/>
            <a:ext cx="4114800" cy="5943600"/>
          </a:xfrm>
          <a:prstGeom prst="rect">
            <a:avLst/>
          </a:prstGeom>
          <a:solidFill>
            <a:srgbClr val="2F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F86E-9662-4760-AE65-04B25AF58268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Farm Credit Mid-America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5668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190500" y="114301"/>
            <a:ext cx="533400" cy="6096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572000" y="114300"/>
            <a:ext cx="0" cy="6172200"/>
          </a:xfrm>
          <a:prstGeom prst="line">
            <a:avLst/>
          </a:prstGeom>
          <a:ln w="25400">
            <a:solidFill>
              <a:srgbClr val="5E9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800601" y="971081"/>
            <a:ext cx="4040188" cy="4685410"/>
          </a:xfrm>
        </p:spPr>
        <p:txBody>
          <a:bodyPr/>
          <a:lstStyle>
            <a:lvl1pPr>
              <a:defRPr sz="2400">
                <a:latin typeface="Georgia" pitchFamily="18" charset="0"/>
              </a:defRPr>
            </a:lvl1pPr>
            <a:lvl2pPr>
              <a:defRPr sz="2000">
                <a:latin typeface="Georgia" pitchFamily="18" charset="0"/>
              </a:defRPr>
            </a:lvl2pPr>
            <a:lvl3pPr>
              <a:defRPr sz="1800">
                <a:latin typeface="Georgia" pitchFamily="18" charset="0"/>
              </a:defRPr>
            </a:lvl3pPr>
            <a:lvl4pPr>
              <a:defRPr sz="1600">
                <a:latin typeface="Georgia" pitchFamily="18" charset="0"/>
              </a:defRPr>
            </a:lvl4pPr>
            <a:lvl5pPr>
              <a:defRPr sz="1600">
                <a:latin typeface="Georgia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1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lock thick - ta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A039-4155-482D-ACCF-033F1357F613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Farm Credit Mid-America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8600" y="228600"/>
            <a:ext cx="4114800" cy="5943600"/>
          </a:xfrm>
          <a:prstGeom prst="rect">
            <a:avLst/>
          </a:prstGeom>
          <a:solidFill>
            <a:srgbClr val="F3E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56689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190500" y="114301"/>
            <a:ext cx="533400" cy="6096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572000" y="114300"/>
            <a:ext cx="0" cy="6172200"/>
          </a:xfrm>
          <a:prstGeom prst="line">
            <a:avLst/>
          </a:prstGeom>
          <a:ln w="25400">
            <a:solidFill>
              <a:srgbClr val="5E9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800601" y="971080"/>
            <a:ext cx="4040188" cy="4723815"/>
          </a:xfrm>
        </p:spPr>
        <p:txBody>
          <a:bodyPr/>
          <a:lstStyle>
            <a:lvl1pPr>
              <a:defRPr sz="2400">
                <a:latin typeface="Georgia" pitchFamily="18" charset="0"/>
              </a:defRPr>
            </a:lvl1pPr>
            <a:lvl2pPr>
              <a:defRPr sz="2000">
                <a:latin typeface="Georgia" pitchFamily="18" charset="0"/>
              </a:defRPr>
            </a:lvl2pPr>
            <a:lvl3pPr>
              <a:defRPr sz="1800">
                <a:latin typeface="Georgia" pitchFamily="18" charset="0"/>
              </a:defRPr>
            </a:lvl3pPr>
            <a:lvl4pPr>
              <a:defRPr sz="1600">
                <a:latin typeface="Georgia" pitchFamily="18" charset="0"/>
              </a:defRPr>
            </a:lvl4pPr>
            <a:lvl5pPr>
              <a:defRPr sz="1600">
                <a:latin typeface="Georgia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5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195"/>
            <a:ext cx="8229600" cy="1143000"/>
          </a:xfrm>
        </p:spPr>
        <p:txBody>
          <a:bodyPr>
            <a:normAutofit/>
          </a:bodyPr>
          <a:lstStyle>
            <a:lvl1pPr algn="l">
              <a:defRPr sz="3200" b="1" baseline="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1787"/>
            <a:ext cx="8229600" cy="4525963"/>
          </a:xfrm>
        </p:spPr>
        <p:txBody>
          <a:bodyPr/>
          <a:lstStyle>
            <a:lvl1pPr marL="0" indent="0">
              <a:buNone/>
              <a:defRPr sz="2400">
                <a:solidFill>
                  <a:srgbClr val="5E9732"/>
                </a:solidFill>
                <a:latin typeface="Georgia" pitchFamily="18" charset="0"/>
              </a:defRPr>
            </a:lvl1pPr>
            <a:lvl2pPr>
              <a:defRPr sz="20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A558-5139-4ADA-9966-587710FD8F86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Farm Credit Mid-America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5E9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Triangle 7"/>
          <p:cNvSpPr/>
          <p:nvPr userDrawn="1"/>
        </p:nvSpPr>
        <p:spPr>
          <a:xfrm rot="5400000">
            <a:off x="35719" y="-41431"/>
            <a:ext cx="533400" cy="609600"/>
          </a:xfrm>
          <a:prstGeom prst="rtTriangle">
            <a:avLst/>
          </a:prstGeom>
          <a:solidFill>
            <a:srgbClr val="5E9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127750"/>
            <a:ext cx="8229600" cy="0"/>
          </a:xfrm>
          <a:prstGeom prst="line">
            <a:avLst/>
          </a:prstGeom>
          <a:ln w="25400">
            <a:solidFill>
              <a:srgbClr val="2F1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03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>
                <a:latin typeface="Georgia" pitchFamily="18" charset="0"/>
              </a:defRPr>
            </a:lvl1pPr>
            <a:lvl2pPr>
              <a:defRPr sz="24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1800">
                <a:latin typeface="Georgia" pitchFamily="18" charset="0"/>
              </a:defRPr>
            </a:lvl4pPr>
            <a:lvl5pPr>
              <a:defRPr sz="1800"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>
                <a:latin typeface="Georgia" pitchFamily="18" charset="0"/>
              </a:defRPr>
            </a:lvl1pPr>
            <a:lvl2pPr>
              <a:defRPr sz="24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1800">
                <a:latin typeface="Georgia" pitchFamily="18" charset="0"/>
              </a:defRPr>
            </a:lvl4pPr>
            <a:lvl5pPr>
              <a:defRPr sz="1800"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EF33-7F06-42A9-BC64-33CFD8386EA9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Farm Credit Mid-America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5E9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Triangle 8"/>
          <p:cNvSpPr/>
          <p:nvPr userDrawn="1"/>
        </p:nvSpPr>
        <p:spPr>
          <a:xfrm rot="5400000">
            <a:off x="30949" y="-42869"/>
            <a:ext cx="533400" cy="609600"/>
          </a:xfrm>
          <a:prstGeom prst="rtTriangle">
            <a:avLst/>
          </a:prstGeom>
          <a:solidFill>
            <a:srgbClr val="5E9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127750"/>
            <a:ext cx="8229600" cy="0"/>
          </a:xfrm>
          <a:prstGeom prst="line">
            <a:avLst/>
          </a:prstGeom>
          <a:ln w="25400">
            <a:solidFill>
              <a:srgbClr val="2F1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9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5005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D65E-5E04-47E5-912E-207F683481D6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Farm Credit Mid-America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>
          <a:xfrm rot="5400000">
            <a:off x="28568" y="-39542"/>
            <a:ext cx="533400" cy="609600"/>
          </a:xfrm>
          <a:prstGeom prst="rtTriangle">
            <a:avLst/>
          </a:prstGeom>
          <a:solidFill>
            <a:srgbClr val="5E9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5E9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589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179B-8C8D-4467-A949-85B0C28ABE00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Farm Credit Mid-America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90701" y="5381625"/>
            <a:ext cx="5524500" cy="0"/>
          </a:xfrm>
          <a:prstGeom prst="line">
            <a:avLst/>
          </a:prstGeom>
          <a:ln w="25400">
            <a:solidFill>
              <a:srgbClr val="5E9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Triangle 9"/>
          <p:cNvSpPr/>
          <p:nvPr userDrawn="1"/>
        </p:nvSpPr>
        <p:spPr>
          <a:xfrm rot="5400000">
            <a:off x="28568" y="-46501"/>
            <a:ext cx="533400" cy="609600"/>
          </a:xfrm>
          <a:prstGeom prst="rtTriangle">
            <a:avLst/>
          </a:prstGeom>
          <a:solidFill>
            <a:srgbClr val="5E9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03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A0E9-3D2A-48F4-8B33-8AED85E40DE5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Farm Credit Mid-America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>
          <a:xfrm rot="10800000">
            <a:off x="8629651" y="-27449"/>
            <a:ext cx="533400" cy="609600"/>
          </a:xfrm>
          <a:prstGeom prst="rtTriangle">
            <a:avLst/>
          </a:prstGeom>
          <a:solidFill>
            <a:srgbClr val="5E9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629400" y="304800"/>
            <a:ext cx="0" cy="5791200"/>
          </a:xfrm>
          <a:prstGeom prst="line">
            <a:avLst/>
          </a:prstGeom>
          <a:ln w="25400">
            <a:solidFill>
              <a:srgbClr val="5E9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395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854E-AC94-4C36-AA10-95F38626D3E2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Farm Credit Mid-America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 rot="5400000">
            <a:off x="-38100" y="-114299"/>
            <a:ext cx="533400" cy="609600"/>
          </a:xfrm>
          <a:prstGeom prst="rtTriangle">
            <a:avLst/>
          </a:prstGeom>
          <a:solidFill>
            <a:srgbClr val="5E9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19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ixed image - pai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4E9E-A796-4894-B944-01938D6E8FA0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Farm Credit Mid-America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09601"/>
            <a:ext cx="4038600" cy="551656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5E9732"/>
                </a:solidFill>
              </a:defRPr>
            </a:lvl1pPr>
            <a:lvl2pPr>
              <a:defRPr sz="2000">
                <a:latin typeface="Georgia" pitchFamily="18" charset="0"/>
              </a:defRPr>
            </a:lvl2pPr>
            <a:lvl3pPr>
              <a:defRPr sz="1800">
                <a:latin typeface="Georgia" pitchFamily="18" charset="0"/>
              </a:defRPr>
            </a:lvl3pPr>
            <a:lvl4pPr>
              <a:defRPr sz="1800">
                <a:latin typeface="Georgia" pitchFamily="18" charset="0"/>
              </a:defRPr>
            </a:lvl4pPr>
            <a:lvl5pPr>
              <a:defRPr sz="1800"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rot="5400000">
            <a:off x="35711" y="-36977"/>
            <a:ext cx="533400" cy="609600"/>
          </a:xfrm>
          <a:prstGeom prst="rtTriangle">
            <a:avLst/>
          </a:prstGeom>
          <a:solidFill>
            <a:srgbClr val="5E9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127750"/>
            <a:ext cx="8229600" cy="0"/>
          </a:xfrm>
          <a:prstGeom prst="line">
            <a:avLst/>
          </a:prstGeom>
          <a:ln w="25400">
            <a:solidFill>
              <a:srgbClr val="2F1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829" y="959448"/>
            <a:ext cx="4399747" cy="43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03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nsum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450"/>
            <a:ext cx="9144000" cy="6096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DAD0-9CF8-4DD6-BBE8-16C49F08A68A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Farm Credit Mid-America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04800" y="3048001"/>
            <a:ext cx="4876800" cy="2362199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04799" y="5105400"/>
            <a:ext cx="4876801" cy="19812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12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ixed image - plan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EC95-1E8D-44D8-94A0-E6A19914F265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Farm Credit Mid-America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09601"/>
            <a:ext cx="4998115" cy="551656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5E9732"/>
                </a:solidFill>
              </a:defRPr>
            </a:lvl1pPr>
            <a:lvl2pPr>
              <a:defRPr sz="2000">
                <a:latin typeface="Georgia" pitchFamily="18" charset="0"/>
              </a:defRPr>
            </a:lvl2pPr>
            <a:lvl3pPr>
              <a:defRPr sz="1800">
                <a:latin typeface="Georgia" pitchFamily="18" charset="0"/>
              </a:defRPr>
            </a:lvl3pPr>
            <a:lvl4pPr>
              <a:defRPr sz="1800">
                <a:latin typeface="Georgia" pitchFamily="18" charset="0"/>
              </a:defRPr>
            </a:lvl4pPr>
            <a:lvl5pPr>
              <a:defRPr sz="1800"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 rot="5400000">
            <a:off x="32571" y="-41739"/>
            <a:ext cx="533400" cy="609600"/>
          </a:xfrm>
          <a:prstGeom prst="rtTriangle">
            <a:avLst/>
          </a:prstGeom>
          <a:solidFill>
            <a:srgbClr val="5E9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6127750"/>
            <a:ext cx="8229600" cy="0"/>
          </a:xfrm>
          <a:prstGeom prst="line">
            <a:avLst/>
          </a:prstGeom>
          <a:ln w="25400">
            <a:solidFill>
              <a:srgbClr val="2F1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8091" y="1585561"/>
            <a:ext cx="3073244" cy="288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05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ixed image - cor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D82F-D393-4205-94E5-D53820072993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Farm Credit Mid-America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09601"/>
            <a:ext cx="4038600" cy="551656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5E9732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>
          <a:xfrm rot="5400000">
            <a:off x="-38100" y="-114299"/>
            <a:ext cx="533400" cy="609600"/>
          </a:xfrm>
          <a:prstGeom prst="rtTriangle">
            <a:avLst/>
          </a:prstGeom>
          <a:solidFill>
            <a:srgbClr val="5E9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127750"/>
            <a:ext cx="8229600" cy="0"/>
          </a:xfrm>
          <a:prstGeom prst="line">
            <a:avLst/>
          </a:prstGeom>
          <a:ln w="25400">
            <a:solidFill>
              <a:srgbClr val="2F1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9365" y="433410"/>
            <a:ext cx="1986291" cy="546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40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ttle ta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765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87D0-FB99-472F-9DDD-7F2F889A417B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Farm Credit Mid-America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127750"/>
            <a:ext cx="8229600" cy="0"/>
          </a:xfrm>
          <a:prstGeom prst="line">
            <a:avLst/>
          </a:prstGeom>
          <a:ln w="25400">
            <a:solidFill>
              <a:srgbClr val="2F1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1438275"/>
            <a:ext cx="8229600" cy="0"/>
          </a:xfrm>
          <a:prstGeom prst="line">
            <a:avLst/>
          </a:prstGeom>
          <a:ln w="25400">
            <a:solidFill>
              <a:srgbClr val="5E9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61" y="1711049"/>
            <a:ext cx="2646844" cy="4234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231" y="1727135"/>
            <a:ext cx="2646844" cy="4234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606" y="1727135"/>
            <a:ext cx="2646844" cy="423495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716250" y="5002385"/>
            <a:ext cx="2356735" cy="691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959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5005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4E14-4542-4057-B3A7-FFB5F818AE8A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Farm Credit Mid-America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CB54EE5-10A4-427D-8528-5D2D5C8831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461211" y="1828799"/>
            <a:ext cx="2514600" cy="3657600"/>
          </a:xfrm>
          <a:prstGeom prst="rect">
            <a:avLst/>
          </a:prstGeom>
          <a:solidFill>
            <a:srgbClr val="5E9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Triangle 26"/>
          <p:cNvSpPr/>
          <p:nvPr userDrawn="1"/>
        </p:nvSpPr>
        <p:spPr>
          <a:xfrm rot="5400000">
            <a:off x="474893" y="1662719"/>
            <a:ext cx="502024" cy="52938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3276600" y="1828800"/>
            <a:ext cx="2514600" cy="3657600"/>
          </a:xfrm>
          <a:prstGeom prst="rect">
            <a:avLst/>
          </a:prstGeom>
          <a:solidFill>
            <a:srgbClr val="2F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Triangle 28"/>
          <p:cNvSpPr/>
          <p:nvPr userDrawn="1"/>
        </p:nvSpPr>
        <p:spPr>
          <a:xfrm rot="5400000">
            <a:off x="3204559" y="1719868"/>
            <a:ext cx="502024" cy="52938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172200" y="1828800"/>
            <a:ext cx="2514600" cy="3657600"/>
          </a:xfrm>
          <a:prstGeom prst="rect">
            <a:avLst/>
          </a:prstGeom>
          <a:solidFill>
            <a:srgbClr val="F3E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ight Triangle 30"/>
          <p:cNvSpPr/>
          <p:nvPr userDrawn="1"/>
        </p:nvSpPr>
        <p:spPr>
          <a:xfrm rot="5400000">
            <a:off x="6109684" y="1722668"/>
            <a:ext cx="502024" cy="52938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5E9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" y="6127750"/>
            <a:ext cx="8229600" cy="0"/>
          </a:xfrm>
          <a:prstGeom prst="line">
            <a:avLst/>
          </a:prstGeom>
          <a:ln w="25400">
            <a:solidFill>
              <a:srgbClr val="2F1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56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lock thin  - ta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85857" y="433411"/>
            <a:ext cx="2381111" cy="5722344"/>
          </a:xfrm>
          <a:prstGeom prst="rect">
            <a:avLst/>
          </a:prstGeom>
          <a:solidFill>
            <a:srgbClr val="F3E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EE29-971F-45D0-B18E-7EC231C82F69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Farm Credit Mid-America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2"/>
          </p:nvPr>
        </p:nvSpPr>
        <p:spPr>
          <a:xfrm>
            <a:off x="3227825" y="702245"/>
            <a:ext cx="5420875" cy="525042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Georgia" pitchFamily="18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2958991" y="114300"/>
            <a:ext cx="0" cy="6172200"/>
          </a:xfrm>
          <a:prstGeom prst="line">
            <a:avLst/>
          </a:prstGeom>
          <a:ln w="25400">
            <a:solidFill>
              <a:srgbClr val="5E9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Triangle 15"/>
          <p:cNvSpPr/>
          <p:nvPr userDrawn="1"/>
        </p:nvSpPr>
        <p:spPr>
          <a:xfrm rot="5400000">
            <a:off x="384289" y="381323"/>
            <a:ext cx="502024" cy="52938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75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ock thin - gre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90A0-53B5-449C-968E-7A6DFACD3E4A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Farm Credit Mid-America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85857" y="433411"/>
            <a:ext cx="2381111" cy="5722344"/>
          </a:xfrm>
          <a:prstGeom prst="rect">
            <a:avLst/>
          </a:prstGeom>
          <a:solidFill>
            <a:srgbClr val="5E9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227825" y="702245"/>
            <a:ext cx="5420875" cy="525042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Georgia" pitchFamily="18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384289" y="381323"/>
            <a:ext cx="502024" cy="52938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2958991" y="114300"/>
            <a:ext cx="0" cy="6172200"/>
          </a:xfrm>
          <a:prstGeom prst="line">
            <a:avLst/>
          </a:prstGeom>
          <a:ln w="25400">
            <a:solidFill>
              <a:srgbClr val="2F1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47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lock thin - brow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43A-AEF9-4E2F-B19E-2E65EF57415F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Farm Credit Mid-America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2958991" y="114300"/>
            <a:ext cx="0" cy="6172200"/>
          </a:xfrm>
          <a:prstGeom prst="line">
            <a:avLst/>
          </a:prstGeom>
          <a:ln w="25400">
            <a:solidFill>
              <a:srgbClr val="5E9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385857" y="433411"/>
            <a:ext cx="2381111" cy="5722344"/>
          </a:xfrm>
          <a:prstGeom prst="rect">
            <a:avLst/>
          </a:prstGeom>
          <a:solidFill>
            <a:srgbClr val="2F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227825" y="702245"/>
            <a:ext cx="5420875" cy="5250427"/>
          </a:xfrm>
        </p:spPr>
        <p:txBody>
          <a:bodyPr/>
          <a:lstStyle>
            <a:lvl1pPr marL="0" indent="0">
              <a:buNone/>
              <a:defRPr sz="2800">
                <a:latin typeface="Georgia" pitchFamily="18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 rot="5400000">
            <a:off x="384289" y="381323"/>
            <a:ext cx="502024" cy="52938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89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5"/>
            <a:ext cx="8229600" cy="605330"/>
          </a:xfrm>
        </p:spPr>
        <p:txBody>
          <a:bodyPr anchor="b" anchorCtr="0">
            <a:normAutofit/>
          </a:bodyPr>
          <a:lstStyle>
            <a:lvl1pPr algn="l">
              <a:defRPr sz="3200" b="1" baseline="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7280"/>
            <a:ext cx="4572000" cy="2514600"/>
          </a:xfrm>
        </p:spPr>
        <p:txBody>
          <a:bodyPr/>
          <a:lstStyle>
            <a:lvl1pPr marL="0" indent="0">
              <a:buNone/>
              <a:defRPr sz="2400">
                <a:solidFill>
                  <a:srgbClr val="5E9732"/>
                </a:solidFill>
                <a:latin typeface="Georgia" pitchFamily="18" charset="0"/>
              </a:defRPr>
            </a:lvl1pPr>
            <a:lvl2pPr>
              <a:defRPr sz="20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81922"/>
            <a:ext cx="455395" cy="365125"/>
          </a:xfrm>
        </p:spPr>
        <p:txBody>
          <a:bodyPr/>
          <a:lstStyle>
            <a:lvl1pPr algn="ctr">
              <a:defRPr/>
            </a:lvl1pPr>
          </a:lstStyle>
          <a:p>
            <a:fld id="{2CB54EE5-10A4-427D-8528-5D2D5C8831C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86295"/>
            <a:ext cx="8229600" cy="0"/>
          </a:xfrm>
          <a:prstGeom prst="line">
            <a:avLst/>
          </a:prstGeom>
          <a:ln w="25400">
            <a:solidFill>
              <a:srgbClr val="5E9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Triangle 7"/>
          <p:cNvSpPr/>
          <p:nvPr userDrawn="1"/>
        </p:nvSpPr>
        <p:spPr>
          <a:xfrm rot="5400000">
            <a:off x="35719" y="-41431"/>
            <a:ext cx="533400" cy="609600"/>
          </a:xfrm>
          <a:prstGeom prst="rtTriangle">
            <a:avLst/>
          </a:prstGeom>
          <a:solidFill>
            <a:srgbClr val="5E9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127750"/>
            <a:ext cx="8229600" cy="0"/>
          </a:xfrm>
          <a:prstGeom prst="line">
            <a:avLst/>
          </a:prstGeom>
          <a:ln w="25400">
            <a:solidFill>
              <a:srgbClr val="2F1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7032"/>
            <a:ext cx="8229600" cy="276999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200" smtClean="0"/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L="0" lvl="0"/>
            <a:r>
              <a:rPr lang="en-US" dirty="0" smtClean="0"/>
              <a:t>Click to add subtitle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50172" y="6117352"/>
            <a:ext cx="8229600" cy="276999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200" smtClean="0"/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L="0" lvl="0"/>
            <a:r>
              <a:rPr lang="en-US" dirty="0" smtClean="0"/>
              <a:t>Click to add notes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4572000" y="1097280"/>
            <a:ext cx="4572000" cy="2514600"/>
          </a:xfrm>
        </p:spPr>
        <p:txBody>
          <a:bodyPr/>
          <a:lstStyle>
            <a:lvl1pPr marL="0" indent="0">
              <a:buNone/>
              <a:defRPr sz="2400">
                <a:solidFill>
                  <a:srgbClr val="5E9732"/>
                </a:solidFill>
                <a:latin typeface="Georgia" pitchFamily="18" charset="0"/>
              </a:defRPr>
            </a:lvl1pPr>
            <a:lvl2pPr>
              <a:defRPr sz="20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0" y="3611880"/>
            <a:ext cx="4572000" cy="2514600"/>
          </a:xfrm>
        </p:spPr>
        <p:txBody>
          <a:bodyPr/>
          <a:lstStyle>
            <a:lvl1pPr marL="0" indent="0">
              <a:buNone/>
              <a:defRPr sz="2400">
                <a:solidFill>
                  <a:srgbClr val="5E9732"/>
                </a:solidFill>
                <a:latin typeface="Georgia" pitchFamily="18" charset="0"/>
              </a:defRPr>
            </a:lvl1pPr>
            <a:lvl2pPr>
              <a:defRPr sz="20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4572000" y="3611880"/>
            <a:ext cx="4572000" cy="2514600"/>
          </a:xfrm>
        </p:spPr>
        <p:txBody>
          <a:bodyPr/>
          <a:lstStyle>
            <a:lvl1pPr marL="0" indent="0">
              <a:buNone/>
              <a:defRPr sz="2400">
                <a:solidFill>
                  <a:srgbClr val="5E9732"/>
                </a:solidFill>
                <a:latin typeface="Georgia" pitchFamily="18" charset="0"/>
              </a:defRPr>
            </a:lvl1pPr>
            <a:lvl2pPr>
              <a:defRPr sz="20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8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5"/>
            <a:ext cx="8229600" cy="605330"/>
          </a:xfrm>
        </p:spPr>
        <p:txBody>
          <a:bodyPr anchor="b" anchorCtr="0">
            <a:normAutofit/>
          </a:bodyPr>
          <a:lstStyle>
            <a:lvl1pPr algn="l">
              <a:defRPr sz="3200" b="1" baseline="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511"/>
            <a:ext cx="8229600" cy="4926240"/>
          </a:xfrm>
        </p:spPr>
        <p:txBody>
          <a:bodyPr/>
          <a:lstStyle>
            <a:lvl1pPr marL="0" indent="0">
              <a:buNone/>
              <a:defRPr sz="2400">
                <a:solidFill>
                  <a:srgbClr val="5E9732"/>
                </a:solidFill>
                <a:latin typeface="Georgia" pitchFamily="18" charset="0"/>
              </a:defRPr>
            </a:lvl1pPr>
            <a:lvl2pPr>
              <a:defRPr sz="20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81922"/>
            <a:ext cx="455395" cy="365125"/>
          </a:xfrm>
        </p:spPr>
        <p:txBody>
          <a:bodyPr/>
          <a:lstStyle>
            <a:lvl1pPr algn="ctr">
              <a:defRPr/>
            </a:lvl1pPr>
          </a:lstStyle>
          <a:p>
            <a:fld id="{2CB54EE5-10A4-427D-8528-5D2D5C8831C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86295"/>
            <a:ext cx="8229600" cy="0"/>
          </a:xfrm>
          <a:prstGeom prst="line">
            <a:avLst/>
          </a:prstGeom>
          <a:ln w="25400">
            <a:solidFill>
              <a:srgbClr val="5E9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Triangle 7"/>
          <p:cNvSpPr/>
          <p:nvPr userDrawn="1"/>
        </p:nvSpPr>
        <p:spPr>
          <a:xfrm rot="5400000">
            <a:off x="35719" y="-41431"/>
            <a:ext cx="533400" cy="609600"/>
          </a:xfrm>
          <a:prstGeom prst="rtTriangle">
            <a:avLst/>
          </a:prstGeom>
          <a:solidFill>
            <a:srgbClr val="5E9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127750"/>
            <a:ext cx="8229600" cy="0"/>
          </a:xfrm>
          <a:prstGeom prst="line">
            <a:avLst/>
          </a:prstGeom>
          <a:ln w="25400">
            <a:solidFill>
              <a:srgbClr val="2F1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7032"/>
            <a:ext cx="8229600" cy="276999"/>
          </a:xfrm>
          <a:noFill/>
        </p:spPr>
        <p:txBody>
          <a:bodyPr wrap="square" rtlCol="0" anchor="t" anchorCtr="0">
            <a:spAutoFit/>
          </a:bodyPr>
          <a:lstStyle>
            <a:lvl1pPr marL="0" indent="0">
              <a:buNone/>
              <a:defRPr lang="en-US" sz="1200" smtClean="0"/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L="0" lvl="0"/>
            <a:r>
              <a:rPr lang="en-US" dirty="0" smtClean="0"/>
              <a:t>Click to add subtitle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50172" y="6117352"/>
            <a:ext cx="8229600" cy="276999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200" smtClean="0"/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L="0" lvl="0"/>
            <a:r>
              <a:rPr lang="en-US" dirty="0" smtClean="0"/>
              <a:t>Click to add notes</a:t>
            </a:r>
          </a:p>
        </p:txBody>
      </p:sp>
    </p:spTree>
    <p:extLst>
      <p:ext uri="{BB962C8B-B14F-4D97-AF65-F5344CB8AC3E}">
        <p14:creationId xmlns:p14="http://schemas.microsoft.com/office/powerpoint/2010/main" val="357421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5"/>
            <a:ext cx="8229600" cy="605330"/>
          </a:xfrm>
        </p:spPr>
        <p:txBody>
          <a:bodyPr anchor="b" anchorCtr="0">
            <a:normAutofit/>
          </a:bodyPr>
          <a:lstStyle>
            <a:lvl1pPr algn="l">
              <a:defRPr sz="3200" b="1" baseline="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511"/>
            <a:ext cx="8229600" cy="4926240"/>
          </a:xfrm>
        </p:spPr>
        <p:txBody>
          <a:bodyPr/>
          <a:lstStyle>
            <a:lvl1pPr marL="0" indent="0">
              <a:buNone/>
              <a:defRPr sz="2400">
                <a:solidFill>
                  <a:srgbClr val="5E9732"/>
                </a:solidFill>
                <a:latin typeface="Georgia" pitchFamily="18" charset="0"/>
              </a:defRPr>
            </a:lvl1pPr>
            <a:lvl2pPr>
              <a:defRPr sz="20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81922"/>
            <a:ext cx="455395" cy="365125"/>
          </a:xfrm>
        </p:spPr>
        <p:txBody>
          <a:bodyPr/>
          <a:lstStyle>
            <a:lvl1pPr algn="ctr">
              <a:defRPr/>
            </a:lvl1pPr>
          </a:lstStyle>
          <a:p>
            <a:fld id="{2CB54EE5-10A4-427D-8528-5D2D5C8831C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86295"/>
            <a:ext cx="8229600" cy="0"/>
          </a:xfrm>
          <a:prstGeom prst="line">
            <a:avLst/>
          </a:prstGeom>
          <a:ln w="25400">
            <a:solidFill>
              <a:srgbClr val="5E9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Triangle 7"/>
          <p:cNvSpPr/>
          <p:nvPr userDrawn="1"/>
        </p:nvSpPr>
        <p:spPr>
          <a:xfrm rot="5400000">
            <a:off x="35719" y="-41431"/>
            <a:ext cx="533400" cy="609600"/>
          </a:xfrm>
          <a:prstGeom prst="rtTriangle">
            <a:avLst/>
          </a:prstGeom>
          <a:solidFill>
            <a:srgbClr val="5E9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127750"/>
            <a:ext cx="8229600" cy="0"/>
          </a:xfrm>
          <a:prstGeom prst="line">
            <a:avLst/>
          </a:prstGeom>
          <a:ln w="25400">
            <a:solidFill>
              <a:srgbClr val="2F1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7032"/>
            <a:ext cx="8229600" cy="276999"/>
          </a:xfrm>
          <a:noFill/>
        </p:spPr>
        <p:txBody>
          <a:bodyPr wrap="square" rtlCol="0" anchor="t" anchorCtr="0">
            <a:spAutoFit/>
          </a:bodyPr>
          <a:lstStyle>
            <a:lvl1pPr marL="0" indent="0">
              <a:buNone/>
              <a:defRPr lang="en-US" sz="1200" smtClean="0"/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L="0" lvl="0"/>
            <a:r>
              <a:rPr lang="en-US" dirty="0" smtClean="0"/>
              <a:t>Click to add subtitle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50172" y="6117352"/>
            <a:ext cx="8229600" cy="276999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200" smtClean="0"/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L="0" lvl="0"/>
            <a:r>
              <a:rPr lang="en-US" dirty="0" smtClean="0"/>
              <a:t>Click to add notes</a:t>
            </a:r>
          </a:p>
        </p:txBody>
      </p:sp>
    </p:spTree>
    <p:extLst>
      <p:ext uri="{BB962C8B-B14F-4D97-AF65-F5344CB8AC3E}">
        <p14:creationId xmlns:p14="http://schemas.microsoft.com/office/powerpoint/2010/main" val="4018586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9143999" cy="6141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0530" y="3313787"/>
            <a:ext cx="3573470" cy="24579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BC47-07FC-472F-B30E-9ABE6207C4EC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Farm Credit Mid-America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2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rop insuranc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07" y="-1"/>
            <a:ext cx="9147308" cy="6155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3848"/>
            <a:ext cx="4191611" cy="18485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16B5-65A1-43E6-BEFE-6BE9C5F29F2A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Farm Credit Mid-America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24260" y="5377715"/>
            <a:ext cx="6400800" cy="185338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2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nternal 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16869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CA61-8881-49FC-B8FD-D49BFB726633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Farm Credit Mid-America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457202"/>
            <a:ext cx="4953000" cy="2362199"/>
          </a:xfrm>
        </p:spPr>
        <p:txBody>
          <a:bodyPr/>
          <a:lstStyle>
            <a:lvl1pPr algn="l">
              <a:defRPr b="1">
                <a:solidFill>
                  <a:srgbClr val="2F1E0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2895600"/>
            <a:ext cx="6400800" cy="19812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F1E0F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2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13502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E799-0910-48F8-838B-73FCC35EAC41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Farm Credit Mid-America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81000" y="-76200"/>
            <a:ext cx="4953000" cy="1828800"/>
          </a:xfrm>
        </p:spPr>
        <p:txBody>
          <a:bodyPr/>
          <a:lstStyle>
            <a:lvl1pPr algn="l">
              <a:defRPr b="1">
                <a:solidFill>
                  <a:srgbClr val="2F1E0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1"/>
            <a:ext cx="6400800" cy="185338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F1E0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3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brow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9982" y="-220980"/>
            <a:ext cx="9235440" cy="6400800"/>
          </a:xfrm>
          <a:prstGeom prst="rect">
            <a:avLst/>
          </a:prstGeom>
          <a:solidFill>
            <a:srgbClr val="2F1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862014"/>
            <a:ext cx="59558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title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0AD7-9605-4065-A95E-2D87BAB9871B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Farm Credit Mid-America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2362200"/>
            <a:ext cx="5955800" cy="0"/>
          </a:xfrm>
          <a:prstGeom prst="line">
            <a:avLst/>
          </a:prstGeom>
          <a:ln w="25400">
            <a:solidFill>
              <a:srgbClr val="5E9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15240" y="6179820"/>
            <a:ext cx="9159240" cy="0"/>
          </a:xfrm>
          <a:prstGeom prst="line">
            <a:avLst/>
          </a:prstGeom>
          <a:ln w="25400">
            <a:solidFill>
              <a:srgbClr val="5E9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075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ta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C3B2-F2A3-4106-BFA3-57FA0368387C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Farm Credit Mid-America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220980"/>
            <a:ext cx="9144000" cy="6400800"/>
          </a:xfrm>
          <a:prstGeom prst="rect">
            <a:avLst/>
          </a:prstGeom>
          <a:solidFill>
            <a:srgbClr val="F3E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1" y="862014"/>
            <a:ext cx="6071015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rgbClr val="5E973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title 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1" y="2362200"/>
            <a:ext cx="6071015" cy="0"/>
          </a:xfrm>
          <a:prstGeom prst="line">
            <a:avLst/>
          </a:prstGeom>
          <a:ln w="25400">
            <a:solidFill>
              <a:srgbClr val="2F1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-15240" y="6179820"/>
            <a:ext cx="9159240" cy="0"/>
          </a:xfrm>
          <a:prstGeom prst="line">
            <a:avLst/>
          </a:prstGeom>
          <a:ln w="25400">
            <a:solidFill>
              <a:srgbClr val="5E9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332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gre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A3D5-BF78-4721-9C3C-67A52C3D942C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Farm Credit Mid-America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53340" y="-220980"/>
            <a:ext cx="9235440" cy="6400800"/>
          </a:xfrm>
          <a:prstGeom prst="rect">
            <a:avLst/>
          </a:prstGeom>
          <a:solidFill>
            <a:srgbClr val="5E9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862014"/>
            <a:ext cx="5878991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title 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2400" y="2362200"/>
            <a:ext cx="5878991" cy="0"/>
          </a:xfrm>
          <a:prstGeom prst="line">
            <a:avLst/>
          </a:prstGeom>
          <a:ln w="25400">
            <a:solidFill>
              <a:srgbClr val="2F1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-15240" y="6179820"/>
            <a:ext cx="9159240" cy="0"/>
          </a:xfrm>
          <a:prstGeom prst="line">
            <a:avLst/>
          </a:prstGeom>
          <a:ln w="25400">
            <a:solidFill>
              <a:srgbClr val="2F1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621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8334" y="6289896"/>
            <a:ext cx="1128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95E42-75F2-4F6A-8A13-EC9A2A24DFB6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9448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2665" y="6295087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54EE5-10A4-427D-8528-5D2D5C8831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b="36952"/>
          <a:stretch/>
        </p:blipFill>
        <p:spPr>
          <a:xfrm>
            <a:off x="7696200" y="6295476"/>
            <a:ext cx="990600" cy="41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9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79" r:id="rId3"/>
    <p:sldLayoutId id="2147483680" r:id="rId4"/>
    <p:sldLayoutId id="2147483668" r:id="rId5"/>
    <p:sldLayoutId id="2147483669" r:id="rId6"/>
    <p:sldLayoutId id="2147483651" r:id="rId7"/>
    <p:sldLayoutId id="2147483670" r:id="rId8"/>
    <p:sldLayoutId id="2147483671" r:id="rId9"/>
    <p:sldLayoutId id="2147483660" r:id="rId10"/>
    <p:sldLayoutId id="2147483672" r:id="rId11"/>
    <p:sldLayoutId id="2147483673" r:id="rId12"/>
    <p:sldLayoutId id="2147483650" r:id="rId13"/>
    <p:sldLayoutId id="2147483652" r:id="rId14"/>
    <p:sldLayoutId id="2147483658" r:id="rId15"/>
    <p:sldLayoutId id="2147483657" r:id="rId16"/>
    <p:sldLayoutId id="2147483659" r:id="rId17"/>
    <p:sldLayoutId id="2147483655" r:id="rId18"/>
    <p:sldLayoutId id="2147483663" r:id="rId19"/>
    <p:sldLayoutId id="2147483664" r:id="rId20"/>
    <p:sldLayoutId id="2147483665" r:id="rId21"/>
    <p:sldLayoutId id="2147483654" r:id="rId22"/>
    <p:sldLayoutId id="2147483675" r:id="rId23"/>
    <p:sldLayoutId id="2147483676" r:id="rId24"/>
    <p:sldLayoutId id="2147483677" r:id="rId25"/>
    <p:sldLayoutId id="2147483678" r:id="rId26"/>
    <p:sldLayoutId id="2147483681" r:id="rId27"/>
    <p:sldLayoutId id="2147483684" r:id="rId28"/>
    <p:sldLayoutId id="2147483685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2"/>
            <a:ext cx="7342650" cy="2362199"/>
          </a:xfrm>
        </p:spPr>
        <p:txBody>
          <a:bodyPr/>
          <a:lstStyle/>
          <a:p>
            <a:r>
              <a:rPr lang="en-US" sz="3600" dirty="0" smtClean="0"/>
              <a:t>Ag Lending Outlook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Southern Outlook Conference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95600"/>
            <a:ext cx="8187560" cy="1981200"/>
          </a:xfrm>
        </p:spPr>
        <p:txBody>
          <a:bodyPr/>
          <a:lstStyle/>
          <a:p>
            <a:r>
              <a:rPr lang="en-US" sz="2800" dirty="0" smtClean="0"/>
              <a:t>Greg Beachy, VP Enterprise Risk Management</a:t>
            </a:r>
          </a:p>
          <a:p>
            <a:r>
              <a:rPr lang="en-US" sz="2800" dirty="0" smtClean="0"/>
              <a:t>Farm Credit Mid-America</a:t>
            </a:r>
          </a:p>
          <a:p>
            <a:r>
              <a:rPr lang="en-US" dirty="0" smtClean="0"/>
              <a:t>September 24, 2018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Farm Sector Working Capital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295086"/>
            <a:ext cx="2895600" cy="365125"/>
          </a:xfrm>
        </p:spPr>
        <p:txBody>
          <a:bodyPr/>
          <a:lstStyle/>
          <a:p>
            <a:r>
              <a:rPr lang="en-US" dirty="0" smtClean="0"/>
              <a:t>Source: USDA ERS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92821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76746" y="6295086"/>
            <a:ext cx="3790505" cy="365125"/>
          </a:xfrm>
        </p:spPr>
        <p:txBody>
          <a:bodyPr/>
          <a:lstStyle/>
          <a:p>
            <a:r>
              <a:rPr lang="en-US" dirty="0" smtClean="0"/>
              <a:t>USDA Farm Income and Financial Forecasts for 2018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20" y="559821"/>
            <a:ext cx="8763759" cy="57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25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76746" y="6295086"/>
            <a:ext cx="3790505" cy="365125"/>
          </a:xfrm>
        </p:spPr>
        <p:txBody>
          <a:bodyPr/>
          <a:lstStyle/>
          <a:p>
            <a:r>
              <a:rPr lang="en-US" dirty="0" smtClean="0"/>
              <a:t>USDA Farm Income and Financial Forecasts for 2018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89" y="552200"/>
            <a:ext cx="8786621" cy="57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47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76746" y="6295086"/>
            <a:ext cx="3790505" cy="365125"/>
          </a:xfrm>
        </p:spPr>
        <p:txBody>
          <a:bodyPr/>
          <a:lstStyle/>
          <a:p>
            <a:r>
              <a:rPr lang="en-US" dirty="0" smtClean="0"/>
              <a:t>USDA Farm Income and Financial Forecasts for 2018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66" y="395005"/>
            <a:ext cx="880186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45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Delinquency Rates on Ag Loans</a:t>
            </a:r>
            <a:br>
              <a:rPr lang="en-US" dirty="0" smtClean="0"/>
            </a:br>
            <a:r>
              <a:rPr lang="en-US" sz="1800" dirty="0"/>
              <a:t>(Commercial Banks)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9467" y="1508750"/>
            <a:ext cx="6774200" cy="45259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20585" y="6295086"/>
            <a:ext cx="2895600" cy="365125"/>
          </a:xfrm>
        </p:spPr>
        <p:txBody>
          <a:bodyPr/>
          <a:lstStyle/>
          <a:p>
            <a:r>
              <a:rPr lang="en-US" dirty="0" smtClean="0"/>
              <a:t>Source: Federal Reserve Economic Data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35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Charge-Offs on Ag Loans</a:t>
            </a:r>
            <a:br>
              <a:rPr lang="en-US" dirty="0" smtClean="0"/>
            </a:br>
            <a:r>
              <a:rPr lang="en-US" sz="1800" dirty="0" smtClean="0"/>
              <a:t>(Commercial </a:t>
            </a:r>
            <a:r>
              <a:rPr lang="en-US" sz="1800" dirty="0"/>
              <a:t>B</a:t>
            </a:r>
            <a:r>
              <a:rPr lang="en-US" sz="1800" dirty="0" smtClean="0"/>
              <a:t>anks)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20585" y="6295086"/>
            <a:ext cx="2895600" cy="365125"/>
          </a:xfrm>
        </p:spPr>
        <p:txBody>
          <a:bodyPr/>
          <a:lstStyle/>
          <a:p>
            <a:r>
              <a:rPr lang="en-US" dirty="0" smtClean="0"/>
              <a:t>Source: Federal Reserve Economic Data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15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8740" y="1599013"/>
            <a:ext cx="6913282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18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1096963"/>
          <a:ext cx="4572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9502" y="6394351"/>
            <a:ext cx="455395" cy="365125"/>
          </a:xfrm>
        </p:spPr>
        <p:txBody>
          <a:bodyPr/>
          <a:lstStyle/>
          <a:p>
            <a:fld id="{2CB54EE5-10A4-427D-8528-5D2D5C8831CB}" type="slidenum">
              <a:rPr lang="en-US" smtClean="0"/>
              <a:t>16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587030"/>
            <a:ext cx="8229600" cy="498598"/>
          </a:xfrm>
        </p:spPr>
        <p:txBody>
          <a:bodyPr/>
          <a:lstStyle/>
          <a:p>
            <a:r>
              <a:rPr lang="en-US" dirty="0" smtClean="0"/>
              <a:t>In June, the FOMC moved the Federal Funds Rate to a range of 1.75% to 2.00%</a:t>
            </a:r>
          </a:p>
          <a:p>
            <a:r>
              <a:rPr lang="en-US" dirty="0"/>
              <a:t>The outlook for Fed Funds is </a:t>
            </a:r>
            <a:r>
              <a:rPr lang="en-US" dirty="0" smtClean="0"/>
              <a:t>28bps </a:t>
            </a:r>
            <a:r>
              <a:rPr lang="en-US" dirty="0"/>
              <a:t>higher than a year ago while the 10yr T-Bond is </a:t>
            </a:r>
            <a:r>
              <a:rPr lang="en-US" dirty="0" smtClean="0"/>
              <a:t>11bps </a:t>
            </a:r>
            <a:r>
              <a:rPr lang="en-US" dirty="0"/>
              <a:t>higher.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0172" y="6117352"/>
            <a:ext cx="8229600" cy="276999"/>
          </a:xfrm>
        </p:spPr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2" name="Content Placeholder 17"/>
          <p:cNvGraphicFramePr>
            <a:graphicFrameLocks noGrp="1"/>
          </p:cNvGraphicFramePr>
          <p:nvPr>
            <p:ph idx="16"/>
            <p:extLst/>
          </p:nvPr>
        </p:nvGraphicFramePr>
        <p:xfrm>
          <a:off x="0" y="3611563"/>
          <a:ext cx="4572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ontent Placeholder 6"/>
          <p:cNvGraphicFramePr>
            <a:graphicFrameLocks noGrp="1"/>
          </p:cNvGraphicFramePr>
          <p:nvPr>
            <p:ph idx="15"/>
            <p:extLst/>
          </p:nvPr>
        </p:nvGraphicFramePr>
        <p:xfrm>
          <a:off x="4572000" y="1096963"/>
          <a:ext cx="4572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5" name="Content Placeholder 2"/>
          <p:cNvGraphicFramePr>
            <a:graphicFrameLocks/>
          </p:cNvGraphicFramePr>
          <p:nvPr>
            <p:extLst/>
          </p:nvPr>
        </p:nvGraphicFramePr>
        <p:xfrm>
          <a:off x="4572000" y="3611563"/>
          <a:ext cx="4572000" cy="2473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745"/>
                <a:gridCol w="883315"/>
                <a:gridCol w="2574940"/>
              </a:tblGrid>
              <a:tr h="40056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2018 Federal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Reserve FOMC Meeting Schedule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Fed Funds 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Action / 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BoY Forecast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b"/>
                </a:tc>
              </a:tr>
              <a:tr h="24244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January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30-31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No action/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98% no action-150bps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244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March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20-21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Raised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</a:rPr>
                        <a:t> to 175bps/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74% at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</a:rPr>
                        <a:t>175bps</a:t>
                      </a:r>
                      <a:endParaRPr lang="en-US" sz="8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244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1-2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No action/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74% increase -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</a:rPr>
                        <a:t> 175bps</a:t>
                      </a:r>
                      <a:endParaRPr lang="en-US" sz="8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244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June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12-13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Raised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</a:rPr>
                        <a:t> to 200bps/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53% at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</a:rPr>
                        <a:t> 200bps</a:t>
                      </a:r>
                      <a:endParaRPr lang="en-US" sz="8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244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July/August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31-1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No action/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57% increase -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</a:rPr>
                        <a:t>200bps</a:t>
                      </a:r>
                      <a:endParaRPr lang="en-US" sz="8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244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September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25-26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76% increase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</a:rPr>
                        <a:t>to 200bps</a:t>
                      </a:r>
                      <a:endParaRPr lang="en-US" sz="8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244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November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7-8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77% increase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</a:rPr>
                        <a:t>to 200bps</a:t>
                      </a:r>
                      <a:endParaRPr lang="en-US" sz="8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244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December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18-19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51% increase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</a:rPr>
                        <a:t>to 225bps</a:t>
                      </a:r>
                      <a:endParaRPr lang="en-US" sz="8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3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FOMC Rate Increase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2474" y="6394351"/>
            <a:ext cx="455395" cy="365125"/>
          </a:xfrm>
        </p:spPr>
        <p:txBody>
          <a:bodyPr/>
          <a:lstStyle/>
          <a:p>
            <a:fld id="{2CB54EE5-10A4-427D-8528-5D2D5C8831CB}" type="slidenum">
              <a:rPr lang="en-US" smtClean="0">
                <a:solidFill>
                  <a:srgbClr val="2F1E0F">
                    <a:tint val="75000"/>
                  </a:srgbClr>
                </a:solidFill>
              </a:rPr>
              <a:pPr/>
              <a:t>17</a:t>
            </a:fld>
            <a:endParaRPr lang="en-US" dirty="0">
              <a:solidFill>
                <a:srgbClr val="2F1E0F">
                  <a:tint val="7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As of September 18, 2018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smtClean="0"/>
              <a:t>http://www.cmegroup.com/trading/interest-rates/countdown-to-fomc.html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7" y="1287925"/>
            <a:ext cx="7954485" cy="4753638"/>
          </a:xfrm>
        </p:spPr>
      </p:pic>
    </p:spTree>
    <p:extLst>
      <p:ext uri="{BB962C8B-B14F-4D97-AF65-F5344CB8AC3E}">
        <p14:creationId xmlns:p14="http://schemas.microsoft.com/office/powerpoint/2010/main" val="141694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FOMC Rate Increase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>
                <a:solidFill>
                  <a:srgbClr val="2F1E0F">
                    <a:tint val="75000"/>
                  </a:srgbClr>
                </a:solidFill>
              </a:rPr>
              <a:pPr/>
              <a:t>18</a:t>
            </a:fld>
            <a:endParaRPr lang="en-US" dirty="0">
              <a:solidFill>
                <a:srgbClr val="2F1E0F">
                  <a:tint val="7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As of </a:t>
            </a:r>
            <a:r>
              <a:rPr lang="en-US" dirty="0" smtClean="0">
                <a:solidFill>
                  <a:srgbClr val="FF0000"/>
                </a:solidFill>
              </a:rPr>
              <a:t>September 18, </a:t>
            </a:r>
            <a:r>
              <a:rPr lang="en-US" dirty="0">
                <a:solidFill>
                  <a:srgbClr val="FF0000"/>
                </a:solidFill>
              </a:rPr>
              <a:t>2018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83222" y="6150403"/>
            <a:ext cx="8229600" cy="276999"/>
          </a:xfrm>
        </p:spPr>
        <p:txBody>
          <a:bodyPr/>
          <a:lstStyle/>
          <a:p>
            <a:r>
              <a:rPr lang="en-US" dirty="0"/>
              <a:t>Source: http://</a:t>
            </a:r>
            <a:r>
              <a:rPr lang="en-US" dirty="0" smtClean="0"/>
              <a:t>www.cmegroup.com/trading/interest-rates/countdown-to-fomc.html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7" y="1283161"/>
            <a:ext cx="7954485" cy="4763165"/>
          </a:xfrm>
        </p:spPr>
      </p:pic>
    </p:spTree>
    <p:extLst>
      <p:ext uri="{BB962C8B-B14F-4D97-AF65-F5344CB8AC3E}">
        <p14:creationId xmlns:p14="http://schemas.microsoft.com/office/powerpoint/2010/main" val="176311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Poultry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5E9732"/>
                </a:solidFill>
              </a:rPr>
              <a:t>Broilers #1 </a:t>
            </a:r>
            <a:r>
              <a:rPr lang="en-US" dirty="0" smtClean="0">
                <a:solidFill>
                  <a:srgbClr val="5E9732"/>
                </a:solidFill>
              </a:rPr>
              <a:t>farm cash </a:t>
            </a:r>
            <a:r>
              <a:rPr lang="en-US" dirty="0">
                <a:solidFill>
                  <a:srgbClr val="5E9732"/>
                </a:solidFill>
              </a:rPr>
              <a:t>receipts of 8 states represented in this conference.</a:t>
            </a:r>
          </a:p>
          <a:p>
            <a:pPr marL="798513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5E9732"/>
                </a:solidFill>
              </a:rPr>
              <a:t>Top 5 </a:t>
            </a:r>
            <a:r>
              <a:rPr lang="en-US" dirty="0" smtClean="0">
                <a:solidFill>
                  <a:srgbClr val="5E9732"/>
                </a:solidFill>
              </a:rPr>
              <a:t>farm cash </a:t>
            </a:r>
            <a:r>
              <a:rPr lang="en-US" dirty="0">
                <a:solidFill>
                  <a:srgbClr val="5E9732"/>
                </a:solidFill>
              </a:rPr>
              <a:t>receipts in another 3 states.</a:t>
            </a:r>
          </a:p>
          <a:p>
            <a:endParaRPr lang="en-US" dirty="0">
              <a:solidFill>
                <a:srgbClr val="5E9732"/>
              </a:solidFill>
            </a:endParaRPr>
          </a:p>
          <a:p>
            <a:r>
              <a:rPr lang="en-US" dirty="0">
                <a:solidFill>
                  <a:srgbClr val="5E9732"/>
                </a:solidFill>
              </a:rPr>
              <a:t>$24 billion in </a:t>
            </a:r>
            <a:r>
              <a:rPr lang="en-US" dirty="0" smtClean="0">
                <a:solidFill>
                  <a:srgbClr val="5E9732"/>
                </a:solidFill>
              </a:rPr>
              <a:t>farm cash </a:t>
            </a:r>
            <a:r>
              <a:rPr lang="en-US" dirty="0">
                <a:solidFill>
                  <a:srgbClr val="5E9732"/>
                </a:solidFill>
              </a:rPr>
              <a:t>receipts of all states represented in this conference</a:t>
            </a:r>
            <a:r>
              <a:rPr lang="en-US" dirty="0" smtClean="0">
                <a:solidFill>
                  <a:srgbClr val="5E9732"/>
                </a:solidFill>
              </a:rPr>
              <a:t>.</a:t>
            </a:r>
            <a:endParaRPr lang="en-US" dirty="0">
              <a:solidFill>
                <a:srgbClr val="5E973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5E9732"/>
                </a:solidFill>
              </a:rPr>
              <a:t>FCMA finances contract growers with 30+ different integrators.</a:t>
            </a:r>
          </a:p>
          <a:p>
            <a:endParaRPr lang="en-US" dirty="0" smtClean="0">
              <a:solidFill>
                <a:srgbClr val="5E9732"/>
              </a:solidFill>
            </a:endParaRPr>
          </a:p>
          <a:p>
            <a:r>
              <a:rPr lang="en-US" dirty="0" smtClean="0">
                <a:solidFill>
                  <a:srgbClr val="5E9732"/>
                </a:solidFill>
              </a:rPr>
              <a:t>$300+ million in contract grower loans.</a:t>
            </a:r>
            <a:endParaRPr lang="en-US" dirty="0">
              <a:solidFill>
                <a:srgbClr val="5E97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67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 Credit Mid-America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529568"/>
            <a:ext cx="4882901" cy="407093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5E9732"/>
                </a:solidFill>
              </a:rPr>
              <a:t>Headquartered in Louisville, KY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5E9732"/>
                </a:solidFill>
              </a:rPr>
              <a:t>Indiana, Ohio, Kentucky, Tennessee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5E9732"/>
                </a:solidFill>
              </a:rPr>
              <a:t>$</a:t>
            </a:r>
            <a:r>
              <a:rPr lang="en-US" dirty="0">
                <a:solidFill>
                  <a:srgbClr val="5E9732"/>
                </a:solidFill>
              </a:rPr>
              <a:t>22.5 billion </a:t>
            </a:r>
            <a:r>
              <a:rPr lang="en-US" dirty="0" smtClean="0">
                <a:solidFill>
                  <a:srgbClr val="5E9732"/>
                </a:solidFill>
              </a:rPr>
              <a:t>Assets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5E9732"/>
                </a:solidFill>
              </a:rPr>
              <a:t>86,000 Customers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5E9732"/>
                </a:solidFill>
              </a:rPr>
              <a:t>133,000 Loans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5E9732"/>
                </a:solidFill>
              </a:rPr>
              <a:t>Finance 50+ industries</a:t>
            </a:r>
            <a:endParaRPr lang="en-US" dirty="0">
              <a:solidFill>
                <a:srgbClr val="5E97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5620" y="2123230"/>
            <a:ext cx="4038600" cy="288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30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199" y="6282608"/>
            <a:ext cx="2895600" cy="365125"/>
          </a:xfrm>
        </p:spPr>
        <p:txBody>
          <a:bodyPr/>
          <a:lstStyle/>
          <a:p>
            <a:r>
              <a:rPr lang="en-US" dirty="0" smtClean="0"/>
              <a:t>Source: USDA-NASS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395004"/>
            <a:ext cx="8875059" cy="590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57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21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68" y="202980"/>
            <a:ext cx="8669263" cy="610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49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Integrator Counter Party Risk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22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199" y="1739179"/>
            <a:ext cx="8147325" cy="426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05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“Agriculture </a:t>
            </a:r>
            <a:r>
              <a:rPr lang="en-US" sz="2800" dirty="0"/>
              <a:t>is our wisest pursuit, because it will in the end contribute most to real wealth, good morals, and happiness.” </a:t>
            </a:r>
            <a:endParaRPr lang="en-US" sz="2800" dirty="0" smtClean="0"/>
          </a:p>
          <a:p>
            <a:r>
              <a:rPr lang="en-US" sz="3200" dirty="0" smtClean="0"/>
              <a:t>--</a:t>
            </a:r>
            <a:r>
              <a:rPr lang="en-US" sz="2800" dirty="0" smtClean="0"/>
              <a:t>Thomas </a:t>
            </a:r>
            <a:r>
              <a:rPr lang="en-US" sz="2800" dirty="0"/>
              <a:t>Jefferson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59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6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5613" y="4048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Farm Credit Mid-America</a:t>
            </a:r>
            <a:br>
              <a:rPr lang="en-US" altLang="en-US" dirty="0" smtClean="0"/>
            </a:br>
            <a:r>
              <a:rPr lang="en-US" altLang="en-US" sz="1400" dirty="0" smtClean="0"/>
              <a:t>(5/31/18)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6B2756-BA4E-448A-999B-2598FFF9E43C}" type="slidenum">
              <a:rPr lang="en-US" altLang="en-US" sz="1000">
                <a:solidFill>
                  <a:srgbClr val="8E8B8A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000" dirty="0">
              <a:solidFill>
                <a:srgbClr val="8E8B8A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520825"/>
            <a:ext cx="8223250" cy="4557713"/>
          </a:xfrm>
          <a:prstGeom prst="rect">
            <a:avLst/>
          </a:prstGeom>
          <a:noFill/>
          <a:ln w="9525">
            <a:solidFill>
              <a:srgbClr val="F3E8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 Debt Market Share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3817404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069387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9343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Cropland Value/Acre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763292"/>
            <a:ext cx="8229600" cy="4202953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715" y="6295086"/>
            <a:ext cx="2778569" cy="365125"/>
          </a:xfrm>
        </p:spPr>
        <p:txBody>
          <a:bodyPr/>
          <a:lstStyle/>
          <a:p>
            <a:r>
              <a:rPr lang="en-US" dirty="0" smtClean="0"/>
              <a:t>Source: USDA 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52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Cropland Value/Acre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75541"/>
            <a:ext cx="8229600" cy="4378455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9320" y="6347780"/>
            <a:ext cx="1965359" cy="365125"/>
          </a:xfrm>
        </p:spPr>
        <p:txBody>
          <a:bodyPr/>
          <a:lstStyle/>
          <a:p>
            <a:r>
              <a:rPr lang="en-US" dirty="0" smtClean="0"/>
              <a:t>Source: USDA 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190" y="2315255"/>
            <a:ext cx="691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</a:rPr>
              <a:t>+105%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477" y="2714498"/>
            <a:ext cx="691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</a:rPr>
              <a:t>+59%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7703" y="3206374"/>
            <a:ext cx="691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</a:rPr>
              <a:t>+70%</a:t>
            </a:r>
            <a:endParaRPr lang="en-US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502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Farm Assets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030" y="1547155"/>
            <a:ext cx="5663903" cy="452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Farm Debt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48" y="1478302"/>
            <a:ext cx="5663903" cy="4525962"/>
          </a:xfrm>
        </p:spPr>
      </p:pic>
    </p:spTree>
    <p:extLst>
      <p:ext uri="{BB962C8B-B14F-4D97-AF65-F5344CB8AC3E}">
        <p14:creationId xmlns:p14="http://schemas.microsoft.com/office/powerpoint/2010/main" val="2093987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4EE5-10A4-427D-8528-5D2D5C8831CB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24" y="348435"/>
            <a:ext cx="8988575" cy="5950437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76746" y="6295086"/>
            <a:ext cx="3790505" cy="365125"/>
          </a:xfrm>
        </p:spPr>
        <p:txBody>
          <a:bodyPr/>
          <a:lstStyle/>
          <a:p>
            <a:r>
              <a:rPr lang="en-US" dirty="0" smtClean="0"/>
              <a:t>USDA Farm Income and Financial Forecasts for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44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arm Credit Mid-America">
      <a:dk1>
        <a:srgbClr val="2F1E0F"/>
      </a:dk1>
      <a:lt1>
        <a:srgbClr val="FFFFFF"/>
      </a:lt1>
      <a:dk2>
        <a:srgbClr val="2F1E0F"/>
      </a:dk2>
      <a:lt2>
        <a:srgbClr val="FFFFFF"/>
      </a:lt2>
      <a:accent1>
        <a:srgbClr val="9BBB59"/>
      </a:accent1>
      <a:accent2>
        <a:srgbClr val="AD7847"/>
      </a:accent2>
      <a:accent3>
        <a:srgbClr val="E6C03A"/>
      </a:accent3>
      <a:accent4>
        <a:srgbClr val="DD712E"/>
      </a:accent4>
      <a:accent5>
        <a:srgbClr val="1A6887"/>
      </a:accent5>
      <a:accent6>
        <a:srgbClr val="88BCCD"/>
      </a:accent6>
      <a:hlink>
        <a:srgbClr val="1A6887"/>
      </a:hlink>
      <a:folHlink>
        <a:srgbClr val="DD712E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D299FF20ED2444855952A648A3FA75" ma:contentTypeVersion="2" ma:contentTypeDescription="Create a new document." ma:contentTypeScope="" ma:versionID="63d165c095b5fae509b74224733e3bf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8EC2BD-9331-4CCB-AC9A-EBF3301C045F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3697681-5007-4840-9885-8CDC626DDF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723316-C39C-485C-B182-E2B904B5C2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16739</TotalTime>
  <Words>456</Words>
  <Application>Microsoft Office PowerPoint</Application>
  <PresentationFormat>On-screen Show (4:3)</PresentationFormat>
  <Paragraphs>138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Georgia</vt:lpstr>
      <vt:lpstr>Verdana</vt:lpstr>
      <vt:lpstr>Wingdings</vt:lpstr>
      <vt:lpstr>Office Theme</vt:lpstr>
      <vt:lpstr>Ag Lending Outlook Southern Outlook Conference</vt:lpstr>
      <vt:lpstr>Farm Credit Mid-America</vt:lpstr>
      <vt:lpstr>Farm Credit Mid-America (5/31/18)</vt:lpstr>
      <vt:lpstr>Farm Debt Market Share</vt:lpstr>
      <vt:lpstr>Cropland Value/Acre</vt:lpstr>
      <vt:lpstr>Cropland Value/Acre</vt:lpstr>
      <vt:lpstr>U.S. Farm Assets</vt:lpstr>
      <vt:lpstr>U.S. Farm Debt</vt:lpstr>
      <vt:lpstr>PowerPoint Presentation</vt:lpstr>
      <vt:lpstr>U.S. Farm Sector Working Capital</vt:lpstr>
      <vt:lpstr>PowerPoint Presentation</vt:lpstr>
      <vt:lpstr>PowerPoint Presentation</vt:lpstr>
      <vt:lpstr>PowerPoint Presentation</vt:lpstr>
      <vt:lpstr>Delinquency Rates on Ag Loans (Commercial Banks)</vt:lpstr>
      <vt:lpstr>Charge-Offs on Ag Loans (Commercial Banks)</vt:lpstr>
      <vt:lpstr>Economic Summary</vt:lpstr>
      <vt:lpstr>Probability of FOMC Rate Increase</vt:lpstr>
      <vt:lpstr>Probability of FOMC Rate Increase</vt:lpstr>
      <vt:lpstr>Importance of Poultry</vt:lpstr>
      <vt:lpstr>PowerPoint Presentation</vt:lpstr>
      <vt:lpstr>PowerPoint Presentation</vt:lpstr>
      <vt:lpstr>Integrator Counter Party Risk</vt:lpstr>
      <vt:lpstr>Final Thought</vt:lpstr>
      <vt:lpstr>Questions?</vt:lpstr>
    </vt:vector>
  </TitlesOfParts>
  <Company>Farm Credit Services of Mid-America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Bstone</dc:creator>
  <cp:lastModifiedBy>Greg Beachy</cp:lastModifiedBy>
  <cp:revision>161</cp:revision>
  <cp:lastPrinted>2018-09-18T11:26:16Z</cp:lastPrinted>
  <dcterms:created xsi:type="dcterms:W3CDTF">2013-02-13T12:58:32Z</dcterms:created>
  <dcterms:modified xsi:type="dcterms:W3CDTF">2018-09-19T11:05:16Z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0x010100C1D299FF20ED2444855952A648A3FA75</vt:lpwstr>
  </property>
</Properties>
</file>